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F595-430E-CF46-B0AF-C34DA3667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F79F-C18A-EB49-BF18-C1586566A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BA51-D327-2145-91B0-ADFBEE7F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3BF7-0307-BB4F-9A8C-37AB2D7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80DF-0E91-FB4A-9A12-3AFBDE4A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7A9-091E-9943-BF96-F3E7B669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CE235-EA55-374A-A8A1-8370C792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4427-E43A-7148-9BE0-8698DE40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1E06-F3D9-0147-9800-60CA8E81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44DF-8A10-0847-8567-0188A307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8BAC8-49DA-F742-B126-6C21ECB53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3801-5BC4-5E4B-85DB-97BBE9F9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A516-F1A7-D244-9312-52C5AFB2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61C6-3266-454B-A09C-A44EEB9E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3C5F-BF70-2045-BFF1-F6323ACB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260E-8C7F-FA41-B977-400F607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2BA-6336-354A-9C16-9118BB01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DA56-CF8A-6146-83C5-B4C06B97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1C43-E0AD-F64E-9E49-AF05A87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BCF-0C19-9041-9919-EEF682E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8B1-4285-7A4B-A4EE-7BF019FE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5A6F-2724-A347-93A9-2119CF5E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8F98-2626-ED47-A25C-01AC3C3B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B4CE-498E-EF4A-BAFC-442523B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475A-546A-8841-81CC-77307507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26F3-C2C4-6142-AFE7-2500D806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134C-76FF-8B49-9B71-7B67C0BCB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1C90A-591F-8E47-92DC-14A25D09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5918-68C7-854A-97C0-ED738D4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C650-00B4-B14D-A6F9-4476DA13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2CB0-CBA6-4A4E-9C6C-39B750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FF84-6F46-8849-9BB8-1489DF32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0B51-E6E7-DE4F-A701-88710320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79F5-EFE4-154C-B7D4-6D4D5B543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FD1D-7500-8145-91C6-58650220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6516-A1E9-8141-9A3A-D890F94F3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54E5D-9237-C04E-9988-3A82E260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2BD5D-E4BF-7643-8B62-340FF243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8B7F-5570-8E4E-AD67-A0D3F15D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E180-CAF1-CC41-9CFF-D406497A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92C68-DB95-904F-851A-41068662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D2774-F312-E949-9D1F-DF817778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5F5D0-DFCA-D646-960E-41F267F6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48DB1-7EA0-FD4A-9AFE-4D59E58D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66C73-D076-D542-8F06-BFB1620C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93EF-9867-5E44-AC5E-2B3D19D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66BF-3C5D-4F41-B242-A0938771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C063-FA0F-1548-859A-4C6940AF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57B9-EB78-EE41-95E3-53509FB6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B8214-21E3-D04B-982E-093B3D35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7CFD-8E72-DE4D-A7E6-34DDF2B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D9DD-59B2-444F-B26E-140E749A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4FD-4444-2748-8B2F-DDAEB55F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6A291-12D0-EE49-92C3-4672BB0AC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6639-F66B-224E-AAFD-9AB3FD58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85DC-7329-CE4F-844E-31AC0205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841-5A37-214F-B531-171EB57A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A453F-3D9E-C74C-A37D-FCC7A17B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23A5D-7319-CA48-BF59-3E1A2000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5282-FAD2-2646-AA4D-A81207AD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4AE8-A19B-084C-AFC6-CF72132CB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70E1-826A-7749-948C-0F2A5A5529C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DFFD-583D-CA4F-9FF6-5743A993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742C-D822-784F-AAD1-EC74D89CD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18B9-BA77-2C4F-9EDE-69C91254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7CE7AF-B771-6448-AD2E-5FB670DA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0" y="0"/>
            <a:ext cx="1084634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28C32B-7484-8843-B75B-41D239378E47}"/>
              </a:ext>
            </a:extLst>
          </p:cNvPr>
          <p:cNvSpPr txBox="1"/>
          <p:nvPr/>
        </p:nvSpPr>
        <p:spPr>
          <a:xfrm>
            <a:off x="1640534" y="1672971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2A758-4F0C-5A43-9662-B6E8E5F4C53A}"/>
              </a:ext>
            </a:extLst>
          </p:cNvPr>
          <p:cNvSpPr txBox="1"/>
          <p:nvPr/>
        </p:nvSpPr>
        <p:spPr>
          <a:xfrm>
            <a:off x="1896032" y="1748119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C4166-229F-8C40-A3E1-49A55F234EC8}"/>
              </a:ext>
            </a:extLst>
          </p:cNvPr>
          <p:cNvSpPr txBox="1"/>
          <p:nvPr/>
        </p:nvSpPr>
        <p:spPr>
          <a:xfrm>
            <a:off x="2117905" y="1890502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ACFA9-EB8A-EC45-A1CE-F980647AB8E4}"/>
              </a:ext>
            </a:extLst>
          </p:cNvPr>
          <p:cNvSpPr txBox="1"/>
          <p:nvPr/>
        </p:nvSpPr>
        <p:spPr>
          <a:xfrm>
            <a:off x="2325851" y="1938756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B01C8-C538-5843-9421-A02058679B53}"/>
              </a:ext>
            </a:extLst>
          </p:cNvPr>
          <p:cNvSpPr txBox="1"/>
          <p:nvPr/>
        </p:nvSpPr>
        <p:spPr>
          <a:xfrm>
            <a:off x="2547240" y="2096964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9457E-166F-9C42-9480-40249713D599}"/>
              </a:ext>
            </a:extLst>
          </p:cNvPr>
          <p:cNvSpPr txBox="1"/>
          <p:nvPr/>
        </p:nvSpPr>
        <p:spPr>
          <a:xfrm>
            <a:off x="2755172" y="2149196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04D01-B0B5-8144-BEB1-E901B071DE1D}"/>
              </a:ext>
            </a:extLst>
          </p:cNvPr>
          <p:cNvSpPr txBox="1"/>
          <p:nvPr/>
        </p:nvSpPr>
        <p:spPr>
          <a:xfrm>
            <a:off x="2950165" y="2282154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13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Juston Osborne</dc:creator>
  <cp:lastModifiedBy>Juston Osborne</cp:lastModifiedBy>
  <cp:revision>3</cp:revision>
  <dcterms:created xsi:type="dcterms:W3CDTF">2020-09-18T18:18:41Z</dcterms:created>
  <dcterms:modified xsi:type="dcterms:W3CDTF">2020-09-18T18:58:24Z</dcterms:modified>
</cp:coreProperties>
</file>