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EA35-57D1-DFC5-5B41-AADCE5DFC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2E19A-4548-5169-2615-C0226F717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BC26F-77C1-A66B-4255-9B3D92AC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463B-94F4-49BC-8CAF-C91A154A12A9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B52E6-0970-45B0-FDFD-6FB3EEA5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858CE-1346-6B30-099C-6CD2D5EC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0E15-F127-47F3-9ECF-B5975F3380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8305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C1B25-7337-0A0A-9342-F1229544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A57EE-94EA-B9BD-0EE3-A18DBB115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1A0E-B8C8-9888-2945-7C33E52C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463B-94F4-49BC-8CAF-C91A154A12A9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7131C-EA73-FC37-C1D6-6C6CD758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D40C0-457B-5EEA-8FBD-606340FD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0E15-F127-47F3-9ECF-B5975F3380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054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537C3-C03E-75AA-0A23-E389C18C8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1BB8C-2B7F-BA95-697C-E3FB328AF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E711E-CB36-16C4-143C-32992684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463B-94F4-49BC-8CAF-C91A154A12A9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A4959-8EDB-4B50-A240-D85F07C1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32DF6-85A4-3E85-B2DF-58A0DA21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0E15-F127-47F3-9ECF-B5975F3380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528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C06D-30ED-C12D-82B6-7C003240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FF2D-B337-5BE5-452A-9BF9BC531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99EC3-7F70-CECC-3797-4F33EC2D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463B-94F4-49BC-8CAF-C91A154A12A9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9857B-54A8-CB5F-807D-9A13D915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F1342-2AF1-DF41-E160-EE1ECB47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0E15-F127-47F3-9ECF-B5975F3380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619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D375-19B1-8931-F44E-AA850FF4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D88B3-AEB2-8E74-D463-E66B045D3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7D235-495E-ADBD-E2CE-ACE6BA47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463B-94F4-49BC-8CAF-C91A154A12A9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2C5E8-16B4-82D8-570A-8A1E95C6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8D10F-3361-0BC1-95F5-28066676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0E15-F127-47F3-9ECF-B5975F3380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817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B1CA-599B-6963-D2D4-C77CD4374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6BE45-B4C1-B290-4529-36F243F26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4EED2-1F5A-A94A-5352-0CEEAC397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02576-5C27-C2A3-D0ED-49BAE9A0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463B-94F4-49BC-8CAF-C91A154A12A9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E22A1-D537-F68D-EAA8-464D7075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D5AEB-9831-ADF9-BC05-8C769A33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0E15-F127-47F3-9ECF-B5975F3380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293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FB36-B000-9149-2BCA-17C1E19BC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A48A5-993E-113A-1828-AFF09C2A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761E0-7EEC-668C-DDC3-B2DFB027A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BAD6F-9651-C779-8311-8C9DA2597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2C52C-1E24-8038-15F9-D5B47F115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28F5E-2821-A2F1-2FFA-B6D0D4D1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463B-94F4-49BC-8CAF-C91A154A12A9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635B3-F93E-8926-1410-C4DD3BE3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6434C-8E55-E101-CF49-AEE37821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0E15-F127-47F3-9ECF-B5975F3380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157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C7DE1-C43F-CB0F-762C-4D76EBA4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BD818-FB92-5803-4164-B04D9202C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463B-94F4-49BC-8CAF-C91A154A12A9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64FD2-6C93-4FB2-9AB1-544A6FDE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11A60-8FA2-2122-E9E2-9543D5F5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0E15-F127-47F3-9ECF-B5975F3380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688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47AD7-ED40-3B2D-CF4E-F24A2478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463B-94F4-49BC-8CAF-C91A154A12A9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C38AC-FAA8-EC78-341E-8625E74A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D008F-054C-A980-05D2-7D60CC11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0E15-F127-47F3-9ECF-B5975F3380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062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5864-0E6B-1A39-888A-B2297D9A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68826-CF9B-E1D1-227A-89ED98B60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056B2-9EEB-2200-94C1-89528EE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31A4D-E377-8F32-337B-8CEE4DDB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463B-94F4-49BC-8CAF-C91A154A12A9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7D1D3-9863-456B-ECF1-903E3992C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F2436-6B64-BF8F-CC51-5DC16D83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0E15-F127-47F3-9ECF-B5975F3380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955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84A4-877E-3AE9-8C5E-83D1740F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1597D-85B0-DAD3-F65E-59EF84F4A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3A730-2261-F60F-1F47-D561C6954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692C0-95DD-A36C-8132-BC3F9296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463B-94F4-49BC-8CAF-C91A154A12A9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2166F-499D-DFE8-B2A3-ABE9F2A8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3ABF8-A13A-84D9-48C3-FE01BDCF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0E15-F127-47F3-9ECF-B5975F3380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302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63BACA-8660-785E-315F-19FC6EB50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C6077-0C4E-1D70-92C9-7B96E3585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C0CE3-56EF-0ACF-BDCD-B597BF372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A463B-94F4-49BC-8CAF-C91A154A12A9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5CC3E-83E5-90A6-D1DC-ADCC199CC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03407-AAB6-D79F-44DB-8248E03F3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C0E15-F127-47F3-9ECF-B5975F3380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985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7B1F-0550-BB77-2021-183DCB03C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505" y="91371"/>
            <a:ext cx="9439922" cy="731253"/>
          </a:xfrm>
        </p:spPr>
        <p:txBody>
          <a:bodyPr>
            <a:noAutofit/>
          </a:bodyPr>
          <a:lstStyle/>
          <a:p>
            <a:r>
              <a:rPr lang="he-IL" sz="4400" dirty="0" err="1"/>
              <a:t>אדוס</a:t>
            </a:r>
            <a:r>
              <a:rPr lang="he-IL" sz="4400" dirty="0"/>
              <a:t> </a:t>
            </a:r>
            <a:r>
              <a:rPr lang="he-IL" sz="4400" dirty="0" err="1"/>
              <a:t>אוסזואה</a:t>
            </a:r>
            <a:r>
              <a:rPr lang="he-IL" sz="4400" dirty="0"/>
              <a:t> – חווית שיפוט כדורגל בישראל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70C386-2F2B-EB2B-F6A9-FA4E0E26F853}"/>
              </a:ext>
            </a:extLst>
          </p:cNvPr>
          <p:cNvSpPr txBox="1">
            <a:spLocks/>
          </p:cNvSpPr>
          <p:nvPr/>
        </p:nvSpPr>
        <p:spPr>
          <a:xfrm>
            <a:off x="1545182" y="3671078"/>
            <a:ext cx="3260128" cy="7312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4400" dirty="0"/>
              <a:t>סיכום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32EB1E-4237-112D-9341-AD2AC0AC1B2A}"/>
              </a:ext>
            </a:extLst>
          </p:cNvPr>
          <p:cNvSpPr txBox="1">
            <a:spLocks/>
          </p:cNvSpPr>
          <p:nvPr/>
        </p:nvSpPr>
        <p:spPr>
          <a:xfrm>
            <a:off x="8422378" y="3743047"/>
            <a:ext cx="3047143" cy="7312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4400" dirty="0"/>
              <a:t>דרכי פעולה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FC6D29-0A12-8AB7-15CF-61BB7DB1D0A0}"/>
              </a:ext>
            </a:extLst>
          </p:cNvPr>
          <p:cNvSpPr txBox="1">
            <a:spLocks/>
          </p:cNvSpPr>
          <p:nvPr/>
        </p:nvSpPr>
        <p:spPr>
          <a:xfrm>
            <a:off x="8658688" y="731253"/>
            <a:ext cx="2305234" cy="7312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4400" dirty="0"/>
              <a:t>מטרות</a:t>
            </a:r>
          </a:p>
        </p:txBody>
      </p:sp>
      <p:pic>
        <p:nvPicPr>
          <p:cNvPr id="11" name="Picture 10" descr="A group of men playing football&#10;&#10;Description automatically generated with medium confidence">
            <a:extLst>
              <a:ext uri="{FF2B5EF4-FFF2-40B4-BE49-F238E27FC236}">
                <a16:creationId xmlns:a16="http://schemas.microsoft.com/office/drawing/2014/main" id="{0F062944-B907-EC3E-C881-C3715F7FB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93" y="961124"/>
            <a:ext cx="5841507" cy="27819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AD037F-259A-0841-8449-7D924E71097E}"/>
              </a:ext>
            </a:extLst>
          </p:cNvPr>
          <p:cNvSpPr txBox="1"/>
          <p:nvPr/>
        </p:nvSpPr>
        <p:spPr>
          <a:xfrm>
            <a:off x="6960093" y="1635941"/>
            <a:ext cx="48099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להגיע לשריקת הסיום של המשחק מבלי ש"יתפוצץ".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FC2F8-7F2C-4C97-61EA-4F157372654A}"/>
              </a:ext>
            </a:extLst>
          </p:cNvPr>
          <p:cNvSpPr txBox="1"/>
          <p:nvPr/>
        </p:nvSpPr>
        <p:spPr>
          <a:xfrm>
            <a:off x="6960093" y="2088344"/>
            <a:ext cx="48099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להיות הגון כלפי שתי הקבוצות.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606D2A-EE23-1BE3-6D03-3F22E6C92EDE}"/>
              </a:ext>
            </a:extLst>
          </p:cNvPr>
          <p:cNvSpPr txBox="1"/>
          <p:nvPr/>
        </p:nvSpPr>
        <p:spPr>
          <a:xfrm>
            <a:off x="6960093" y="2563211"/>
            <a:ext cx="48099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להכיר את כל כללי המשחק וליישם אותם.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CB1A4D-E91D-BB7B-3CE8-D828961FCBDE}"/>
              </a:ext>
            </a:extLst>
          </p:cNvPr>
          <p:cNvSpPr txBox="1"/>
          <p:nvPr/>
        </p:nvSpPr>
        <p:spPr>
          <a:xfrm>
            <a:off x="6960093" y="3038078"/>
            <a:ext cx="48099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לדעת להפעיל שיקול דעת בתחומים אפורים.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8F30F4-F8FD-8990-20EA-B75F1B19227F}"/>
              </a:ext>
            </a:extLst>
          </p:cNvPr>
          <p:cNvSpPr txBox="1"/>
          <p:nvPr/>
        </p:nvSpPr>
        <p:spPr>
          <a:xfrm>
            <a:off x="6960093" y="4539884"/>
            <a:ext cx="48099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שמירה על קור רוח והפגנת שליטה בסיטואציה תמיד.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F7416D-1B49-CBAB-3C6D-3D073BCEE7A7}"/>
              </a:ext>
            </a:extLst>
          </p:cNvPr>
          <p:cNvSpPr txBox="1"/>
          <p:nvPr/>
        </p:nvSpPr>
        <p:spPr>
          <a:xfrm>
            <a:off x="6960093" y="5037393"/>
            <a:ext cx="480999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פנייה לשחקנים ולצוות (שבד"כ מבוגר ממך) בכבוד אך באסרטיביות ותקיפות.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9D63D0-9751-B3B0-821A-F03E58DC212F}"/>
              </a:ext>
            </a:extLst>
          </p:cNvPr>
          <p:cNvSpPr txBox="1"/>
          <p:nvPr/>
        </p:nvSpPr>
        <p:spPr>
          <a:xfrm>
            <a:off x="6960093" y="5803581"/>
            <a:ext cx="480999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שמירה על ריכוז גבוהה במהלך המשחק וניתוח האירועים המתרחשים באופן רציף.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7EAB31-3E0D-65A7-1DAC-FC15164656DD}"/>
              </a:ext>
            </a:extLst>
          </p:cNvPr>
          <p:cNvSpPr txBox="1"/>
          <p:nvPr/>
        </p:nvSpPr>
        <p:spPr>
          <a:xfrm>
            <a:off x="254493" y="4391062"/>
            <a:ext cx="48099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שקול ומחושב – לכל מילה ושריקה יש משמעות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0F5B00-739C-0F94-9AFF-93C48878C96A}"/>
              </a:ext>
            </a:extLst>
          </p:cNvPr>
          <p:cNvSpPr txBox="1"/>
          <p:nvPr/>
        </p:nvSpPr>
        <p:spPr>
          <a:xfrm>
            <a:off x="254493" y="4991226"/>
            <a:ext cx="48099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כבוד ויושרה בשילוב עם תקיפות והחלטיות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97E260-F325-C65F-425A-7F897E2C3969}"/>
              </a:ext>
            </a:extLst>
          </p:cNvPr>
          <p:cNvSpPr txBox="1"/>
          <p:nvPr/>
        </p:nvSpPr>
        <p:spPr>
          <a:xfrm>
            <a:off x="254493" y="5499058"/>
            <a:ext cx="480999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לפעול נכון ומהר – אסור להתמהמה או לטעות בהחלטות</a:t>
            </a:r>
          </a:p>
        </p:txBody>
      </p:sp>
    </p:spTree>
    <p:extLst>
      <p:ext uri="{BB962C8B-B14F-4D97-AF65-F5344CB8AC3E}">
        <p14:creationId xmlns:p14="http://schemas.microsoft.com/office/powerpoint/2010/main" val="2179640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</TotalTime>
  <Words>97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אדוס אוסזואה – חווית שיפוט כדורגל בישראל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אדוס אוסזואה – חווית שיפוט כדורגל בישראל </dc:title>
  <dc:creator>Edos Osazuwa</dc:creator>
  <cp:lastModifiedBy>Edos Osazuwa</cp:lastModifiedBy>
  <cp:revision>1</cp:revision>
  <dcterms:created xsi:type="dcterms:W3CDTF">2022-07-11T06:15:37Z</dcterms:created>
  <dcterms:modified xsi:type="dcterms:W3CDTF">2022-07-11T23:06:35Z</dcterms:modified>
</cp:coreProperties>
</file>