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3206-9217-9B21-5491-C0C9066C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2E75E-8C4E-06C0-9057-8B26D9C0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0E9B-DF74-7AC6-9E90-2F13DB90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34A8-591D-A5F4-9826-D2A15E7E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AF2DD-E236-9E82-C7E9-55D21A4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EC4E-F558-3B26-49AF-B95F1322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4FFC-B5EA-BB63-ACA2-085728C13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C286-4D58-F4AA-8522-53CB157E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8ED0-3B10-3C65-5ED9-28D13392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60241-DD7B-45C7-2522-DCB0DEC6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FD19D-8CCD-E4E4-78AE-B5CD85364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8DC7-2B9C-AA86-0845-EE9935F4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225-2165-E976-89AA-8538B63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B753-6406-EB63-0E2B-0C9C7661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AE168-E027-DD21-B616-C313DD6C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3D3-69AA-7945-9B9A-46513F25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4999-0D65-08E0-F5F6-2D8D384A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2B4B-4199-EBCC-6F1D-CD9B03AD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F5A9-1C49-2229-9B78-8B49543D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AB94-43A0-60AB-7678-33A2125D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D708-1969-8C30-51D0-C8E06CC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C6F2A-EAF3-AA74-9AA4-01DFBD47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8AD9-2833-DE9D-550A-DB860BA0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03E4-FE10-A987-18F1-4C3A940F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7C5A-5646-0A06-4A46-78C90314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075D-7E88-58CB-B518-FF61ED08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63D8-E096-A01B-4F8A-6A02EE173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EE4F-AEB7-C72F-1F39-9EDDFEF4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A06BB-EFD6-9481-CD35-2C7C719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0579B-AB1F-0D27-7FDF-A177B18E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BD0A-3541-9581-6E51-8A6A8DA4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582B-BE2F-3510-5822-380AD117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6F05-B1A6-46FC-01A7-4027D85E0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9029B-E47E-A3FE-F5EA-4E035692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EAAD0-64E8-98A4-E472-F96452E8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0A817-D5E7-3363-D01B-9670C631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FCA7C-BBD1-8430-0FFA-5786385C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A8588-315B-74AF-3D45-9BCD9E2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3490A-8483-4FE5-FDC1-55405A37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8FC-639B-D679-0AA7-921DA7A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1DFC-B009-803D-C260-059C44DE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8D9B0-6B65-9C16-4581-94100CF7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56239-BF98-F8D0-30D5-1EF2C99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EE6FC-66B9-0F5C-4CFB-8B1C4248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B5415-9353-4D2C-E32D-ED2E15F9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41089-0209-EADF-687E-F32D3FA6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09E5-C6B3-E9D3-78C7-4EEEADC7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AEF4-D033-2EC6-634E-47743885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02C2-0C81-C2D3-05DD-3E127A9E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A570A-EBD0-7295-1010-56DCCB58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F89C-3962-86D6-2897-76F9BC41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52D1-A3EB-87FA-B894-4DBE8D71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AC5-F9ED-DA08-7A52-84ACC8B6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14080-4530-E9BF-A73B-C65717E83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663E3-0A6B-1CF3-A4C0-8D10D097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421-7FCE-86C6-0B1C-66A9C0C2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82D0B-E173-54D5-AFC9-337714BD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4FD84-C31A-B8A4-4649-0CE5054E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E727D-64CB-EF81-BB53-37712B2E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ED1B-FA2D-6ACF-FDA2-2DEE176B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EA23-F3AE-E370-8122-C99115790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61E7-F881-8C21-CA46-A4C4DBA50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2541-A1FA-B44B-DEC5-5AF88705B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inosaur Footprints">
            <a:extLst>
              <a:ext uri="{FF2B5EF4-FFF2-40B4-BE49-F238E27FC236}">
                <a16:creationId xmlns:a16="http://schemas.microsoft.com/office/drawing/2014/main" id="{E13D2C62-58C8-D03E-FD10-900099EA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0971-7CA8-DA5F-110F-2955AF89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FOLLOW THE DINOSAURS</a:t>
            </a:r>
          </a:p>
        </p:txBody>
      </p:sp>
    </p:spTree>
    <p:extLst>
      <p:ext uri="{BB962C8B-B14F-4D97-AF65-F5344CB8AC3E}">
        <p14:creationId xmlns:p14="http://schemas.microsoft.com/office/powerpoint/2010/main" val="335222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A5F6-1D77-DCCC-35D9-92686D593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35" b="397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9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C9D5E-645C-777E-724D-F4B7EF5C3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9" b="12293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971-7CA8-DA5F-110F-2955AF89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649540"/>
            <a:ext cx="12503889" cy="1477926"/>
          </a:xfrm>
        </p:spPr>
        <p:txBody>
          <a:bodyPr anchor="b">
            <a:normAutofit/>
          </a:bodyPr>
          <a:lstStyle/>
          <a:p>
            <a:r>
              <a:rPr lang="en-US" sz="4800"/>
              <a:t>FUTURE WORK- ADD MORE MUSEUMS!	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A3DC1-51D8-9F60-4756-B83FD6CF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04" y="828386"/>
            <a:ext cx="8267700" cy="5969000"/>
          </a:xfrm>
          <a:prstGeom prst="rect">
            <a:avLst/>
          </a:prstGeom>
        </p:spPr>
      </p:pic>
      <p:pic>
        <p:nvPicPr>
          <p:cNvPr id="10" name="Graphic 9" descr="Dinosaur Footprints">
            <a:extLst>
              <a:ext uri="{FF2B5EF4-FFF2-40B4-BE49-F238E27FC236}">
                <a16:creationId xmlns:a16="http://schemas.microsoft.com/office/drawing/2014/main" id="{2626CA4B-8EBA-371D-EE37-8191403E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6071" y="1196988"/>
            <a:ext cx="3876165" cy="38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inosaur Footprints">
            <a:extLst>
              <a:ext uri="{FF2B5EF4-FFF2-40B4-BE49-F238E27FC236}">
                <a16:creationId xmlns:a16="http://schemas.microsoft.com/office/drawing/2014/main" id="{3F210AAC-AAC1-65D5-8AA8-09DC952C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690054"/>
            <a:ext cx="5474323" cy="547432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90971-7CA8-DA5F-110F-2955AF89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WORK- THE JOURNEY BETWEEN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B7CABF-4CB1-D311-95FF-EFA8AECA0AB9}"/>
              </a:ext>
            </a:extLst>
          </p:cNvPr>
          <p:cNvSpPr txBox="1">
            <a:spLocks/>
          </p:cNvSpPr>
          <p:nvPr/>
        </p:nvSpPr>
        <p:spPr>
          <a:xfrm>
            <a:off x="6889832" y="2998278"/>
            <a:ext cx="411477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ea typeface="+mn-ea"/>
                <a:cs typeface="+mn-cs"/>
              </a:rPr>
              <a:t>Get data on places these dinosaurs have been in between arriving at the museum and being discovered. Some directly came here but others may have gone elsewhere </a:t>
            </a:r>
          </a:p>
        </p:txBody>
      </p:sp>
    </p:spTree>
    <p:extLst>
      <p:ext uri="{BB962C8B-B14F-4D97-AF65-F5344CB8AC3E}">
        <p14:creationId xmlns:p14="http://schemas.microsoft.com/office/powerpoint/2010/main" val="157399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971-7CA8-DA5F-110F-2955AF89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-649540"/>
            <a:ext cx="12503889" cy="1477926"/>
          </a:xfrm>
        </p:spPr>
        <p:txBody>
          <a:bodyPr anchor="b">
            <a:normAutofit/>
          </a:bodyPr>
          <a:lstStyle/>
          <a:p>
            <a:r>
              <a:rPr lang="en-US" sz="4000" dirty="0"/>
              <a:t>Git Repo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5275C-7291-F3CB-23FA-8BBF9D05E99F}"/>
              </a:ext>
            </a:extLst>
          </p:cNvPr>
          <p:cNvSpPr txBox="1"/>
          <p:nvPr/>
        </p:nvSpPr>
        <p:spPr>
          <a:xfrm>
            <a:off x="95694" y="1108604"/>
            <a:ext cx="6358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PallaviRishi</a:t>
            </a:r>
            <a:r>
              <a:rPr lang="en-US" dirty="0"/>
              <a:t>/</a:t>
            </a:r>
            <a:r>
              <a:rPr lang="en-US" dirty="0" err="1"/>
              <a:t>FossilMap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FOLLOW THE DINOSAURS</vt:lpstr>
      <vt:lpstr>PowerPoint Presentation</vt:lpstr>
      <vt:lpstr>PowerPoint Presentation</vt:lpstr>
      <vt:lpstr>FUTURE WORK- ADD MORE MUSEUMS! </vt:lpstr>
      <vt:lpstr>FUTURE WORK- THE JOURNEY BETWEEN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THE DINOSAURS</dc:title>
  <dc:creator>Hrisheekesh, Pallavi</dc:creator>
  <cp:lastModifiedBy>Hrisheekesh, Pallavi</cp:lastModifiedBy>
  <cp:revision>1</cp:revision>
  <dcterms:created xsi:type="dcterms:W3CDTF">2023-04-15T14:50:45Z</dcterms:created>
  <dcterms:modified xsi:type="dcterms:W3CDTF">2023-04-15T15:18:25Z</dcterms:modified>
</cp:coreProperties>
</file>