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70" r:id="rId7"/>
    <p:sldId id="274" r:id="rId8"/>
    <p:sldId id="271" r:id="rId9"/>
    <p:sldId id="268" r:id="rId10"/>
    <p:sldId id="262" r:id="rId11"/>
    <p:sldId id="261" r:id="rId12"/>
    <p:sldId id="260" r:id="rId13"/>
    <p:sldId id="272" r:id="rId14"/>
    <p:sldId id="263" r:id="rId15"/>
    <p:sldId id="264" r:id="rId16"/>
    <p:sldId id="273"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46154-82CE-4A63-BE1C-860DF3D0C432}" v="72" dt="2023-11-16T02:40:04.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f Saadu" userId="f6f7146eeddc2046" providerId="LiveId" clId="{51646154-82CE-4A63-BE1C-860DF3D0C432}"/>
    <pc:docChg chg="undo redo custSel addSld modSld sldOrd modMainMaster">
      <pc:chgData name="Yusuf Saadu" userId="f6f7146eeddc2046" providerId="LiveId" clId="{51646154-82CE-4A63-BE1C-860DF3D0C432}" dt="2023-11-16T02:40:04.466" v="3856" actId="20577"/>
      <pc:docMkLst>
        <pc:docMk/>
      </pc:docMkLst>
      <pc:sldChg chg="addSp delSp modSp mod setBg">
        <pc:chgData name="Yusuf Saadu" userId="f6f7146eeddc2046" providerId="LiveId" clId="{51646154-82CE-4A63-BE1C-860DF3D0C432}" dt="2023-11-10T07:52:12.309" v="11"/>
        <pc:sldMkLst>
          <pc:docMk/>
          <pc:sldMk cId="1531325948" sldId="256"/>
        </pc:sldMkLst>
        <pc:picChg chg="add del mod">
          <ac:chgData name="Yusuf Saadu" userId="f6f7146eeddc2046" providerId="LiveId" clId="{51646154-82CE-4A63-BE1C-860DF3D0C432}" dt="2023-11-10T07:50:34.432" v="7" actId="478"/>
          <ac:picMkLst>
            <pc:docMk/>
            <pc:sldMk cId="1531325948" sldId="256"/>
            <ac:picMk id="6" creationId="{06E5EAC9-2DF9-D0E5-BC11-60F9023129C5}"/>
          </ac:picMkLst>
        </pc:picChg>
        <pc:picChg chg="add del mod">
          <ac:chgData name="Yusuf Saadu" userId="f6f7146eeddc2046" providerId="LiveId" clId="{51646154-82CE-4A63-BE1C-860DF3D0C432}" dt="2023-11-10T07:50:34.432" v="7" actId="478"/>
          <ac:picMkLst>
            <pc:docMk/>
            <pc:sldMk cId="1531325948" sldId="256"/>
            <ac:picMk id="8" creationId="{86C0D0C9-FFCB-8789-8950-4B536182E44B}"/>
          </ac:picMkLst>
        </pc:picChg>
        <pc:picChg chg="add del mod">
          <ac:chgData name="Yusuf Saadu" userId="f6f7146eeddc2046" providerId="LiveId" clId="{51646154-82CE-4A63-BE1C-860DF3D0C432}" dt="2023-11-10T07:50:34.432" v="7" actId="478"/>
          <ac:picMkLst>
            <pc:docMk/>
            <pc:sldMk cId="1531325948" sldId="256"/>
            <ac:picMk id="12" creationId="{6B3FF99B-7888-E12E-C272-2597E2B153E2}"/>
          </ac:picMkLst>
        </pc:picChg>
      </pc:sldChg>
      <pc:sldChg chg="addSp delSp modSp mod setBg">
        <pc:chgData name="Yusuf Saadu" userId="f6f7146eeddc2046" providerId="LiveId" clId="{51646154-82CE-4A63-BE1C-860DF3D0C432}" dt="2023-11-15T23:45:53.408" v="3754" actId="14100"/>
        <pc:sldMkLst>
          <pc:docMk/>
          <pc:sldMk cId="961931983" sldId="257"/>
        </pc:sldMkLst>
        <pc:spChg chg="mod">
          <ac:chgData name="Yusuf Saadu" userId="f6f7146eeddc2046" providerId="LiveId" clId="{51646154-82CE-4A63-BE1C-860DF3D0C432}" dt="2023-11-15T23:44:39.328" v="3749" actId="26606"/>
          <ac:spMkLst>
            <pc:docMk/>
            <pc:sldMk cId="961931983" sldId="257"/>
            <ac:spMk id="2" creationId="{B334F01A-C9A4-62C3-02C2-F8A6E242584A}"/>
          </ac:spMkLst>
        </pc:spChg>
        <pc:spChg chg="mod">
          <ac:chgData name="Yusuf Saadu" userId="f6f7146eeddc2046" providerId="LiveId" clId="{51646154-82CE-4A63-BE1C-860DF3D0C432}" dt="2023-11-15T23:44:39.328" v="3749" actId="26606"/>
          <ac:spMkLst>
            <pc:docMk/>
            <pc:sldMk cId="961931983" sldId="257"/>
            <ac:spMk id="3" creationId="{E52A2F17-694D-3454-85CB-41644E0B1962}"/>
          </ac:spMkLst>
        </pc:spChg>
        <pc:spChg chg="add mod">
          <ac:chgData name="Yusuf Saadu" userId="f6f7146eeddc2046" providerId="LiveId" clId="{51646154-82CE-4A63-BE1C-860DF3D0C432}" dt="2023-11-15T23:45:53.408" v="3754" actId="14100"/>
          <ac:spMkLst>
            <pc:docMk/>
            <pc:sldMk cId="961931983" sldId="257"/>
            <ac:spMk id="7" creationId="{ACF5E515-7CB5-3F44-0A7D-B8D3D175732B}"/>
          </ac:spMkLst>
        </pc:spChg>
        <pc:spChg chg="add del">
          <ac:chgData name="Yusuf Saadu" userId="f6f7146eeddc2046" providerId="LiveId" clId="{51646154-82CE-4A63-BE1C-860DF3D0C432}" dt="2023-11-15T08:19:08.884" v="3409" actId="26606"/>
          <ac:spMkLst>
            <pc:docMk/>
            <pc:sldMk cId="961931983" sldId="257"/>
            <ac:spMk id="9" creationId="{E51BA4DF-2BD4-4EC2-B1DB-B27C8AC71864}"/>
          </ac:spMkLst>
        </pc:spChg>
        <pc:spChg chg="add del">
          <ac:chgData name="Yusuf Saadu" userId="f6f7146eeddc2046" providerId="LiveId" clId="{51646154-82CE-4A63-BE1C-860DF3D0C432}" dt="2023-11-15T23:44:39.328" v="3749" actId="26606"/>
          <ac:spMkLst>
            <pc:docMk/>
            <pc:sldMk cId="961931983" sldId="257"/>
            <ac:spMk id="14" creationId="{9F7D5CDA-D291-4307-BF55-1381FED29634}"/>
          </ac:spMkLst>
        </pc:spChg>
        <pc:spChg chg="add del">
          <ac:chgData name="Yusuf Saadu" userId="f6f7146eeddc2046" providerId="LiveId" clId="{51646154-82CE-4A63-BE1C-860DF3D0C432}" dt="2023-11-15T23:44:35.839" v="3746" actId="26606"/>
          <ac:spMkLst>
            <pc:docMk/>
            <pc:sldMk cId="961931983" sldId="257"/>
            <ac:spMk id="19" creationId="{649C91A9-84E7-4BF0-9026-62F01380D853}"/>
          </ac:spMkLst>
        </pc:spChg>
        <pc:spChg chg="add del">
          <ac:chgData name="Yusuf Saadu" userId="f6f7146eeddc2046" providerId="LiveId" clId="{51646154-82CE-4A63-BE1C-860DF3D0C432}" dt="2023-11-15T23:44:35.839" v="3746" actId="26606"/>
          <ac:spMkLst>
            <pc:docMk/>
            <pc:sldMk cId="961931983" sldId="257"/>
            <ac:spMk id="21" creationId="{9B47378D-AD27-45D0-8C1C-5B1098DCC068}"/>
          </ac:spMkLst>
        </pc:spChg>
        <pc:picChg chg="add mod">
          <ac:chgData name="Yusuf Saadu" userId="f6f7146eeddc2046" providerId="LiveId" clId="{51646154-82CE-4A63-BE1C-860DF3D0C432}" dt="2023-11-15T23:44:39.328" v="3749" actId="26606"/>
          <ac:picMkLst>
            <pc:docMk/>
            <pc:sldMk cId="961931983" sldId="257"/>
            <ac:picMk id="4" creationId="{09BDB66A-0885-86F5-9ADC-EEA3C8B9FFBC}"/>
          </ac:picMkLst>
        </pc:picChg>
        <pc:picChg chg="add del mod ord">
          <ac:chgData name="Yusuf Saadu" userId="f6f7146eeddc2046" providerId="LiveId" clId="{51646154-82CE-4A63-BE1C-860DF3D0C432}" dt="2023-11-15T23:44:20.901" v="3742" actId="478"/>
          <ac:picMkLst>
            <pc:docMk/>
            <pc:sldMk cId="961931983" sldId="257"/>
            <ac:picMk id="5" creationId="{B7535E64-E0BC-2485-EDD7-5788BACFD00D}"/>
          </ac:picMkLst>
        </pc:picChg>
        <pc:cxnChg chg="add">
          <ac:chgData name="Yusuf Saadu" userId="f6f7146eeddc2046" providerId="LiveId" clId="{51646154-82CE-4A63-BE1C-860DF3D0C432}" dt="2023-11-15T23:44:39.328" v="3749" actId="26606"/>
          <ac:cxnSpMkLst>
            <pc:docMk/>
            <pc:sldMk cId="961931983" sldId="257"/>
            <ac:cxnSpMk id="16" creationId="{1503BFE4-729B-D9D0-C17B-501E6AF1127A}"/>
          </ac:cxnSpMkLst>
        </pc:cxnChg>
      </pc:sldChg>
      <pc:sldChg chg="addSp modSp mod setBg">
        <pc:chgData name="Yusuf Saadu" userId="f6f7146eeddc2046" providerId="LiveId" clId="{51646154-82CE-4A63-BE1C-860DF3D0C432}" dt="2023-11-15T18:52:26.997" v="3740"/>
        <pc:sldMkLst>
          <pc:docMk/>
          <pc:sldMk cId="868730040" sldId="258"/>
        </pc:sldMkLst>
        <pc:spChg chg="mod">
          <ac:chgData name="Yusuf Saadu" userId="f6f7146eeddc2046" providerId="LiveId" clId="{51646154-82CE-4A63-BE1C-860DF3D0C432}" dt="2023-11-15T08:21:32.614" v="3424" actId="14100"/>
          <ac:spMkLst>
            <pc:docMk/>
            <pc:sldMk cId="868730040" sldId="258"/>
            <ac:spMk id="2" creationId="{471CDA9D-C327-413D-6059-140C1161A21A}"/>
          </ac:spMkLst>
        </pc:spChg>
        <pc:spChg chg="mod">
          <ac:chgData name="Yusuf Saadu" userId="f6f7146eeddc2046" providerId="LiveId" clId="{51646154-82CE-4A63-BE1C-860DF3D0C432}" dt="2023-11-15T08:21:57.758" v="3429" actId="1076"/>
          <ac:spMkLst>
            <pc:docMk/>
            <pc:sldMk cId="868730040" sldId="258"/>
            <ac:spMk id="3" creationId="{388024BB-9839-B4F6-FA2A-DE30A472551F}"/>
          </ac:spMkLst>
        </pc:spChg>
        <pc:spChg chg="add">
          <ac:chgData name="Yusuf Saadu" userId="f6f7146eeddc2046" providerId="LiveId" clId="{51646154-82CE-4A63-BE1C-860DF3D0C432}" dt="2023-11-15T08:20:35.998" v="3417" actId="26606"/>
          <ac:spMkLst>
            <pc:docMk/>
            <pc:sldMk cId="868730040" sldId="258"/>
            <ac:spMk id="8" creationId="{12B5DE39-BA09-7B42-4003-4F8550E98CDD}"/>
          </ac:spMkLst>
        </pc:spChg>
        <pc:spChg chg="add">
          <ac:chgData name="Yusuf Saadu" userId="f6f7146eeddc2046" providerId="LiveId" clId="{51646154-82CE-4A63-BE1C-860DF3D0C432}" dt="2023-11-15T08:20:35.998" v="3417" actId="26606"/>
          <ac:spMkLst>
            <pc:docMk/>
            <pc:sldMk cId="868730040" sldId="258"/>
            <ac:spMk id="14" creationId="{81559590-A825-F332-36C6-EF5DE8B1573F}"/>
          </ac:spMkLst>
        </pc:spChg>
        <pc:spChg chg="add">
          <ac:chgData name="Yusuf Saadu" userId="f6f7146eeddc2046" providerId="LiveId" clId="{51646154-82CE-4A63-BE1C-860DF3D0C432}" dt="2023-11-15T08:20:35.998" v="3417" actId="26606"/>
          <ac:spMkLst>
            <pc:docMk/>
            <pc:sldMk cId="868730040" sldId="258"/>
            <ac:spMk id="16" creationId="{93CC0718-47AC-74FB-B46C-05A00B222CD4}"/>
          </ac:spMkLst>
        </pc:spChg>
        <pc:spChg chg="add">
          <ac:chgData name="Yusuf Saadu" userId="f6f7146eeddc2046" providerId="LiveId" clId="{51646154-82CE-4A63-BE1C-860DF3D0C432}" dt="2023-11-15T08:20:35.998" v="3417" actId="26606"/>
          <ac:spMkLst>
            <pc:docMk/>
            <pc:sldMk cId="868730040" sldId="258"/>
            <ac:spMk id="18" creationId="{84F457BF-A226-2572-F20A-07DDBEFFE1C3}"/>
          </ac:spMkLst>
        </pc:spChg>
        <pc:spChg chg="add">
          <ac:chgData name="Yusuf Saadu" userId="f6f7146eeddc2046" providerId="LiveId" clId="{51646154-82CE-4A63-BE1C-860DF3D0C432}" dt="2023-11-15T08:20:35.998" v="3417" actId="26606"/>
          <ac:spMkLst>
            <pc:docMk/>
            <pc:sldMk cId="868730040" sldId="258"/>
            <ac:spMk id="20" creationId="{C9EDAD6E-3513-14C8-536A-BF91B1E3423F}"/>
          </ac:spMkLst>
        </pc:spChg>
        <pc:spChg chg="add">
          <ac:chgData name="Yusuf Saadu" userId="f6f7146eeddc2046" providerId="LiveId" clId="{51646154-82CE-4A63-BE1C-860DF3D0C432}" dt="2023-11-15T08:20:35.998" v="3417" actId="26606"/>
          <ac:spMkLst>
            <pc:docMk/>
            <pc:sldMk cId="868730040" sldId="258"/>
            <ac:spMk id="30" creationId="{5D6199EE-1384-133B-5837-667F784AC7D4}"/>
          </ac:spMkLst>
        </pc:spChg>
        <pc:spChg chg="add">
          <ac:chgData name="Yusuf Saadu" userId="f6f7146eeddc2046" providerId="LiveId" clId="{51646154-82CE-4A63-BE1C-860DF3D0C432}" dt="2023-11-15T08:20:35.998" v="3417" actId="26606"/>
          <ac:spMkLst>
            <pc:docMk/>
            <pc:sldMk cId="868730040" sldId="258"/>
            <ac:spMk id="32" creationId="{2D81E1C3-5651-BE91-B266-92A08D0DD10D}"/>
          </ac:spMkLst>
        </pc:spChg>
        <pc:spChg chg="add">
          <ac:chgData name="Yusuf Saadu" userId="f6f7146eeddc2046" providerId="LiveId" clId="{51646154-82CE-4A63-BE1C-860DF3D0C432}" dt="2023-11-15T08:20:35.998" v="3417" actId="26606"/>
          <ac:spMkLst>
            <pc:docMk/>
            <pc:sldMk cId="868730040" sldId="258"/>
            <ac:spMk id="34" creationId="{5B16611A-C556-98DA-A508-8099091C9EC8}"/>
          </ac:spMkLst>
        </pc:spChg>
        <pc:spChg chg="add">
          <ac:chgData name="Yusuf Saadu" userId="f6f7146eeddc2046" providerId="LiveId" clId="{51646154-82CE-4A63-BE1C-860DF3D0C432}" dt="2023-11-15T08:20:35.998" v="3417" actId="26606"/>
          <ac:spMkLst>
            <pc:docMk/>
            <pc:sldMk cId="868730040" sldId="258"/>
            <ac:spMk id="36" creationId="{92C60A4A-4BA5-C5DC-180A-27A207A83A95}"/>
          </ac:spMkLst>
        </pc:spChg>
        <pc:spChg chg="add">
          <ac:chgData name="Yusuf Saadu" userId="f6f7146eeddc2046" providerId="LiveId" clId="{51646154-82CE-4A63-BE1C-860DF3D0C432}" dt="2023-11-15T08:20:35.998" v="3417" actId="26606"/>
          <ac:spMkLst>
            <pc:docMk/>
            <pc:sldMk cId="868730040" sldId="258"/>
            <ac:spMk id="38" creationId="{43C7C659-6ED9-0E7B-FD54-A10AAA369972}"/>
          </ac:spMkLst>
        </pc:spChg>
        <pc:grpChg chg="add">
          <ac:chgData name="Yusuf Saadu" userId="f6f7146eeddc2046" providerId="LiveId" clId="{51646154-82CE-4A63-BE1C-860DF3D0C432}" dt="2023-11-15T08:20:35.998" v="3417" actId="26606"/>
          <ac:grpSpMkLst>
            <pc:docMk/>
            <pc:sldMk cId="868730040" sldId="258"/>
            <ac:grpSpMk id="10" creationId="{943FC24A-9617-F1D0-8D4E-27F879E59512}"/>
          </ac:grpSpMkLst>
        </pc:grpChg>
        <pc:grpChg chg="add">
          <ac:chgData name="Yusuf Saadu" userId="f6f7146eeddc2046" providerId="LiveId" clId="{51646154-82CE-4A63-BE1C-860DF3D0C432}" dt="2023-11-15T08:20:35.998" v="3417" actId="26606"/>
          <ac:grpSpMkLst>
            <pc:docMk/>
            <pc:sldMk cId="868730040" sldId="258"/>
            <ac:grpSpMk id="22" creationId="{683B7A7F-047E-CE1B-F285-C1E2827A9D45}"/>
          </ac:grpSpMkLst>
        </pc:grpChg>
        <pc:grpChg chg="add">
          <ac:chgData name="Yusuf Saadu" userId="f6f7146eeddc2046" providerId="LiveId" clId="{51646154-82CE-4A63-BE1C-860DF3D0C432}" dt="2023-11-15T08:20:35.998" v="3417" actId="26606"/>
          <ac:grpSpMkLst>
            <pc:docMk/>
            <pc:sldMk cId="868730040" sldId="258"/>
            <ac:grpSpMk id="26" creationId="{2E0CB3A3-E163-801B-144D-764BCB28310A}"/>
          </ac:grpSpMkLst>
        </pc:grpChg>
      </pc:sldChg>
      <pc:sldChg chg="addSp delSp modSp mod setBg delAnim modAnim">
        <pc:chgData name="Yusuf Saadu" userId="f6f7146eeddc2046" providerId="LiveId" clId="{51646154-82CE-4A63-BE1C-860DF3D0C432}" dt="2023-11-15T23:47:03.976" v="3757" actId="26606"/>
        <pc:sldMkLst>
          <pc:docMk/>
          <pc:sldMk cId="4144912066" sldId="259"/>
        </pc:sldMkLst>
        <pc:spChg chg="mod">
          <ac:chgData name="Yusuf Saadu" userId="f6f7146eeddc2046" providerId="LiveId" clId="{51646154-82CE-4A63-BE1C-860DF3D0C432}" dt="2023-11-15T23:47:03.976" v="3757" actId="26606"/>
          <ac:spMkLst>
            <pc:docMk/>
            <pc:sldMk cId="4144912066" sldId="259"/>
            <ac:spMk id="2" creationId="{6071F41E-4EA3-0E68-F09A-ED45703C8F0C}"/>
          </ac:spMkLst>
        </pc:spChg>
        <pc:spChg chg="mod">
          <ac:chgData name="Yusuf Saadu" userId="f6f7146eeddc2046" providerId="LiveId" clId="{51646154-82CE-4A63-BE1C-860DF3D0C432}" dt="2023-11-15T23:47:03.976" v="3757" actId="26606"/>
          <ac:spMkLst>
            <pc:docMk/>
            <pc:sldMk cId="4144912066" sldId="259"/>
            <ac:spMk id="3" creationId="{C127A02F-87E2-B6B8-E383-FA48E9DF53F5}"/>
          </ac:spMkLst>
        </pc:spChg>
        <pc:spChg chg="add">
          <ac:chgData name="Yusuf Saadu" userId="f6f7146eeddc2046" providerId="LiveId" clId="{51646154-82CE-4A63-BE1C-860DF3D0C432}" dt="2023-11-15T23:47:03.976" v="3757" actId="26606"/>
          <ac:spMkLst>
            <pc:docMk/>
            <pc:sldMk cId="4144912066" sldId="259"/>
            <ac:spMk id="28" creationId="{C0763A76-9F1C-4FC5-82B7-DD475DA461B2}"/>
          </ac:spMkLst>
        </pc:spChg>
        <pc:spChg chg="add">
          <ac:chgData name="Yusuf Saadu" userId="f6f7146eeddc2046" providerId="LiveId" clId="{51646154-82CE-4A63-BE1C-860DF3D0C432}" dt="2023-11-15T23:47:03.976" v="3757" actId="26606"/>
          <ac:spMkLst>
            <pc:docMk/>
            <pc:sldMk cId="4144912066" sldId="259"/>
            <ac:spMk id="30" creationId="{E81BF4F6-F2CF-4984-9D14-D6966D92F99F}"/>
          </ac:spMkLst>
        </pc:spChg>
        <pc:grpChg chg="add del">
          <ac:chgData name="Yusuf Saadu" userId="f6f7146eeddc2046" providerId="LiveId" clId="{51646154-82CE-4A63-BE1C-860DF3D0C432}" dt="2023-11-15T23:46:57.016" v="3756" actId="26606"/>
          <ac:grpSpMkLst>
            <pc:docMk/>
            <pc:sldMk cId="4144912066" sldId="259"/>
            <ac:grpSpMk id="10" creationId="{59D47941-986F-4A15-FC41-7527D904BDD5}"/>
          </ac:grpSpMkLst>
        </pc:grpChg>
        <pc:grpChg chg="add del">
          <ac:chgData name="Yusuf Saadu" userId="f6f7146eeddc2046" providerId="LiveId" clId="{51646154-82CE-4A63-BE1C-860DF3D0C432}" dt="2023-11-15T23:47:03.976" v="3757" actId="26606"/>
          <ac:grpSpMkLst>
            <pc:docMk/>
            <pc:sldMk cId="4144912066" sldId="259"/>
            <ac:grpSpMk id="21" creationId="{5EFBDE31-BB3E-6CFC-23CD-B5976DA38438}"/>
          </ac:grpSpMkLst>
        </pc:grpChg>
        <pc:picChg chg="add del mod">
          <ac:chgData name="Yusuf Saadu" userId="f6f7146eeddc2046" providerId="LiveId" clId="{51646154-82CE-4A63-BE1C-860DF3D0C432}" dt="2023-11-15T23:46:27.591" v="3755" actId="478"/>
          <ac:picMkLst>
            <pc:docMk/>
            <pc:sldMk cId="4144912066" sldId="259"/>
            <ac:picMk id="4" creationId="{6DC898DB-4AD9-7323-99A9-25A47AD564C2}"/>
          </ac:picMkLst>
        </pc:picChg>
        <pc:picChg chg="add del">
          <ac:chgData name="Yusuf Saadu" userId="f6f7146eeddc2046" providerId="LiveId" clId="{51646154-82CE-4A63-BE1C-860DF3D0C432}" dt="2023-11-15T18:42:06.216" v="3688" actId="478"/>
          <ac:picMkLst>
            <pc:docMk/>
            <pc:sldMk cId="4144912066" sldId="259"/>
            <ac:picMk id="7" creationId="{C4D8016E-9FFF-95FE-8B7E-74875F1A4863}"/>
          </ac:picMkLst>
        </pc:picChg>
        <pc:picChg chg="add mod ord">
          <ac:chgData name="Yusuf Saadu" userId="f6f7146eeddc2046" providerId="LiveId" clId="{51646154-82CE-4A63-BE1C-860DF3D0C432}" dt="2023-11-15T23:47:03.976" v="3757" actId="26606"/>
          <ac:picMkLst>
            <pc:docMk/>
            <pc:sldMk cId="4144912066" sldId="259"/>
            <ac:picMk id="17" creationId="{CE1B74A9-F5BF-2D0F-0E8C-94D1E70D741F}"/>
          </ac:picMkLst>
        </pc:picChg>
      </pc:sldChg>
      <pc:sldChg chg="addSp delSp modSp mod setBg">
        <pc:chgData name="Yusuf Saadu" userId="f6f7146eeddc2046" providerId="LiveId" clId="{51646154-82CE-4A63-BE1C-860DF3D0C432}" dt="2023-11-15T23:50:26.572" v="3824" actId="20577"/>
        <pc:sldMkLst>
          <pc:docMk/>
          <pc:sldMk cId="627679570" sldId="260"/>
        </pc:sldMkLst>
        <pc:spChg chg="mod">
          <ac:chgData name="Yusuf Saadu" userId="f6f7146eeddc2046" providerId="LiveId" clId="{51646154-82CE-4A63-BE1C-860DF3D0C432}" dt="2023-11-15T08:49:43.619" v="3667" actId="2711"/>
          <ac:spMkLst>
            <pc:docMk/>
            <pc:sldMk cId="627679570" sldId="260"/>
            <ac:spMk id="2" creationId="{1DC26451-29C9-71EA-8BF3-16DCF982BB6E}"/>
          </ac:spMkLst>
        </pc:spChg>
        <pc:spChg chg="mod">
          <ac:chgData name="Yusuf Saadu" userId="f6f7146eeddc2046" providerId="LiveId" clId="{51646154-82CE-4A63-BE1C-860DF3D0C432}" dt="2023-11-15T23:50:26.572" v="3824" actId="20577"/>
          <ac:spMkLst>
            <pc:docMk/>
            <pc:sldMk cId="627679570" sldId="260"/>
            <ac:spMk id="3" creationId="{D0CA5FE5-CA10-AF60-FCF7-4E244E86A6AE}"/>
          </ac:spMkLst>
        </pc:spChg>
        <pc:spChg chg="add del">
          <ac:chgData name="Yusuf Saadu" userId="f6f7146eeddc2046" providerId="LiveId" clId="{51646154-82CE-4A63-BE1C-860DF3D0C432}" dt="2023-11-15T08:42:53.771" v="3632" actId="26606"/>
          <ac:spMkLst>
            <pc:docMk/>
            <pc:sldMk cId="627679570" sldId="260"/>
            <ac:spMk id="9" creationId="{9F7D5CDA-D291-4307-BF55-1381FED29634}"/>
          </ac:spMkLst>
        </pc:spChg>
        <pc:spChg chg="add del">
          <ac:chgData name="Yusuf Saadu" userId="f6f7146eeddc2046" providerId="LiveId" clId="{51646154-82CE-4A63-BE1C-860DF3D0C432}" dt="2023-11-15T08:42:53.771" v="3632" actId="26606"/>
          <ac:spMkLst>
            <pc:docMk/>
            <pc:sldMk cId="627679570" sldId="260"/>
            <ac:spMk id="11" creationId="{59B296B9-C5A5-4E4F-9B60-C907B5F1466C}"/>
          </ac:spMkLst>
        </pc:spChg>
        <pc:spChg chg="add del">
          <ac:chgData name="Yusuf Saadu" userId="f6f7146eeddc2046" providerId="LiveId" clId="{51646154-82CE-4A63-BE1C-860DF3D0C432}" dt="2023-11-15T08:42:53.771" v="3632" actId="26606"/>
          <ac:spMkLst>
            <pc:docMk/>
            <pc:sldMk cId="627679570" sldId="260"/>
            <ac:spMk id="13" creationId="{D0300FD3-5AF1-6305-15FA-9078072672E2}"/>
          </ac:spMkLst>
        </pc:spChg>
        <pc:spChg chg="add">
          <ac:chgData name="Yusuf Saadu" userId="f6f7146eeddc2046" providerId="LiveId" clId="{51646154-82CE-4A63-BE1C-860DF3D0C432}" dt="2023-11-15T08:42:53.776" v="3633" actId="26606"/>
          <ac:spMkLst>
            <pc:docMk/>
            <pc:sldMk cId="627679570" sldId="260"/>
            <ac:spMk id="15" creationId="{B65C0385-5E30-4D2E-AF9F-4639659D34E9}"/>
          </ac:spMkLst>
        </pc:spChg>
        <pc:spChg chg="add">
          <ac:chgData name="Yusuf Saadu" userId="f6f7146eeddc2046" providerId="LiveId" clId="{51646154-82CE-4A63-BE1C-860DF3D0C432}" dt="2023-11-15T08:42:53.776" v="3633" actId="26606"/>
          <ac:spMkLst>
            <pc:docMk/>
            <pc:sldMk cId="627679570" sldId="260"/>
            <ac:spMk id="17" creationId="{E335820B-3A29-42C5-AA8D-10ECA43CD985}"/>
          </ac:spMkLst>
        </pc:spChg>
        <pc:picChg chg="add del">
          <ac:chgData name="Yusuf Saadu" userId="f6f7146eeddc2046" providerId="LiveId" clId="{51646154-82CE-4A63-BE1C-860DF3D0C432}" dt="2023-11-15T08:42:53.771" v="3632" actId="26606"/>
          <ac:picMkLst>
            <pc:docMk/>
            <pc:sldMk cId="627679570" sldId="260"/>
            <ac:picMk id="5" creationId="{8C287D0D-9E26-B1EE-5B59-CEA8E6420F84}"/>
          </ac:picMkLst>
        </pc:picChg>
        <pc:picChg chg="add">
          <ac:chgData name="Yusuf Saadu" userId="f6f7146eeddc2046" providerId="LiveId" clId="{51646154-82CE-4A63-BE1C-860DF3D0C432}" dt="2023-11-15T08:42:53.776" v="3633" actId="26606"/>
          <ac:picMkLst>
            <pc:docMk/>
            <pc:sldMk cId="627679570" sldId="260"/>
            <ac:picMk id="16" creationId="{4817C9E6-BF70-F14E-801E-3623DDC5624E}"/>
          </ac:picMkLst>
        </pc:picChg>
      </pc:sldChg>
      <pc:sldChg chg="addSp modSp mod ord setBg">
        <pc:chgData name="Yusuf Saadu" userId="f6f7146eeddc2046" providerId="LiveId" clId="{51646154-82CE-4A63-BE1C-860DF3D0C432}" dt="2023-11-15T18:52:26.997" v="3740"/>
        <pc:sldMkLst>
          <pc:docMk/>
          <pc:sldMk cId="3544370535" sldId="261"/>
        </pc:sldMkLst>
        <pc:spChg chg="mod">
          <ac:chgData name="Yusuf Saadu" userId="f6f7146eeddc2046" providerId="LiveId" clId="{51646154-82CE-4A63-BE1C-860DF3D0C432}" dt="2023-11-15T08:48:13.964" v="3663" actId="2711"/>
          <ac:spMkLst>
            <pc:docMk/>
            <pc:sldMk cId="3544370535" sldId="261"/>
            <ac:spMk id="2" creationId="{B1CA055A-23DF-16A4-1EC8-27631F08B069}"/>
          </ac:spMkLst>
        </pc:spChg>
        <pc:spChg chg="mod">
          <ac:chgData name="Yusuf Saadu" userId="f6f7146eeddc2046" providerId="LiveId" clId="{51646154-82CE-4A63-BE1C-860DF3D0C432}" dt="2023-11-15T08:48:13.964" v="3663" actId="2711"/>
          <ac:spMkLst>
            <pc:docMk/>
            <pc:sldMk cId="3544370535" sldId="261"/>
            <ac:spMk id="3" creationId="{C89E7201-E36C-1D07-9188-4B82AACBADBB}"/>
          </ac:spMkLst>
        </pc:spChg>
        <pc:spChg chg="add">
          <ac:chgData name="Yusuf Saadu" userId="f6f7146eeddc2046" providerId="LiveId" clId="{51646154-82CE-4A63-BE1C-860DF3D0C432}" dt="2023-11-15T08:42:18.150" v="3630" actId="26606"/>
          <ac:spMkLst>
            <pc:docMk/>
            <pc:sldMk cId="3544370535" sldId="261"/>
            <ac:spMk id="9" creationId="{2C61293E-6EBE-43EF-A52C-9BEBFD7679D4}"/>
          </ac:spMkLst>
        </pc:spChg>
        <pc:spChg chg="add">
          <ac:chgData name="Yusuf Saadu" userId="f6f7146eeddc2046" providerId="LiveId" clId="{51646154-82CE-4A63-BE1C-860DF3D0C432}" dt="2023-11-15T08:42:18.150" v="3630" actId="26606"/>
          <ac:spMkLst>
            <pc:docMk/>
            <pc:sldMk cId="3544370535" sldId="261"/>
            <ac:spMk id="11" creationId="{21540236-BFD5-4A9D-8840-4703E7F76825}"/>
          </ac:spMkLst>
        </pc:spChg>
        <pc:picChg chg="add">
          <ac:chgData name="Yusuf Saadu" userId="f6f7146eeddc2046" providerId="LiveId" clId="{51646154-82CE-4A63-BE1C-860DF3D0C432}" dt="2023-11-15T08:42:18.150" v="3630" actId="26606"/>
          <ac:picMkLst>
            <pc:docMk/>
            <pc:sldMk cId="3544370535" sldId="261"/>
            <ac:picMk id="5" creationId="{C7AD96F6-C5F4-A9CA-17E6-1122F339F297}"/>
          </ac:picMkLst>
        </pc:picChg>
      </pc:sldChg>
      <pc:sldChg chg="addSp delSp modSp mod ord setBg">
        <pc:chgData name="Yusuf Saadu" userId="f6f7146eeddc2046" providerId="LiveId" clId="{51646154-82CE-4A63-BE1C-860DF3D0C432}" dt="2023-11-15T23:49:29.831" v="3810" actId="20577"/>
        <pc:sldMkLst>
          <pc:docMk/>
          <pc:sldMk cId="4078221875" sldId="262"/>
        </pc:sldMkLst>
        <pc:spChg chg="mod">
          <ac:chgData name="Yusuf Saadu" userId="f6f7146eeddc2046" providerId="LiveId" clId="{51646154-82CE-4A63-BE1C-860DF3D0C432}" dt="2023-11-15T23:49:29.831" v="3810" actId="20577"/>
          <ac:spMkLst>
            <pc:docMk/>
            <pc:sldMk cId="4078221875" sldId="262"/>
            <ac:spMk id="2" creationId="{71F904F3-23CE-0AFE-B2D1-7EEF755A8E18}"/>
          </ac:spMkLst>
        </pc:spChg>
        <pc:spChg chg="del mod">
          <ac:chgData name="Yusuf Saadu" userId="f6f7146eeddc2046" providerId="LiveId" clId="{51646154-82CE-4A63-BE1C-860DF3D0C432}" dt="2023-11-15T08:40:11.186" v="3621" actId="26606"/>
          <ac:spMkLst>
            <pc:docMk/>
            <pc:sldMk cId="4078221875" sldId="262"/>
            <ac:spMk id="3" creationId="{1DBD908D-411F-C9C2-2F11-71F7F20AD65B}"/>
          </ac:spMkLst>
        </pc:spChg>
        <pc:spChg chg="add del">
          <ac:chgData name="Yusuf Saadu" userId="f6f7146eeddc2046" providerId="LiveId" clId="{51646154-82CE-4A63-BE1C-860DF3D0C432}" dt="2023-11-15T08:40:11.186" v="3621" actId="26606"/>
          <ac:spMkLst>
            <pc:docMk/>
            <pc:sldMk cId="4078221875" sldId="262"/>
            <ac:spMk id="8" creationId="{18873D23-2DCF-4B31-A009-95721C06E8E1}"/>
          </ac:spMkLst>
        </pc:spChg>
        <pc:spChg chg="add del">
          <ac:chgData name="Yusuf Saadu" userId="f6f7146eeddc2046" providerId="LiveId" clId="{51646154-82CE-4A63-BE1C-860DF3D0C432}" dt="2023-11-15T08:40:11.186" v="3621" actId="26606"/>
          <ac:spMkLst>
            <pc:docMk/>
            <pc:sldMk cId="4078221875" sldId="262"/>
            <ac:spMk id="10" creationId="{C13EF075-D4EF-4929-ADBC-91B27DA19955}"/>
          </ac:spMkLst>
        </pc:spChg>
        <pc:spChg chg="add del">
          <ac:chgData name="Yusuf Saadu" userId="f6f7146eeddc2046" providerId="LiveId" clId="{51646154-82CE-4A63-BE1C-860DF3D0C432}" dt="2023-11-15T08:40:32.171" v="3622" actId="26606"/>
          <ac:spMkLst>
            <pc:docMk/>
            <pc:sldMk cId="4078221875" sldId="262"/>
            <ac:spMk id="22" creationId="{345A976A-8DE3-4B67-B94B-2044FDD12899}"/>
          </ac:spMkLst>
        </pc:spChg>
        <pc:spChg chg="add del">
          <ac:chgData name="Yusuf Saadu" userId="f6f7146eeddc2046" providerId="LiveId" clId="{51646154-82CE-4A63-BE1C-860DF3D0C432}" dt="2023-11-15T08:40:32.171" v="3622" actId="26606"/>
          <ac:spMkLst>
            <pc:docMk/>
            <pc:sldMk cId="4078221875" sldId="262"/>
            <ac:spMk id="24" creationId="{6EAAA1B9-2DDB-49C9-A037-A523D2F13C15}"/>
          </ac:spMkLst>
        </pc:spChg>
        <pc:spChg chg="add mod">
          <ac:chgData name="Yusuf Saadu" userId="f6f7146eeddc2046" providerId="LiveId" clId="{51646154-82CE-4A63-BE1C-860DF3D0C432}" dt="2023-11-15T08:48:40.343" v="3666" actId="2711"/>
          <ac:spMkLst>
            <pc:docMk/>
            <pc:sldMk cId="4078221875" sldId="262"/>
            <ac:spMk id="42" creationId="{257363FD-7E77-4145-9483-331A807ADF0E}"/>
          </ac:spMkLst>
        </pc:spChg>
        <pc:grpChg chg="add del">
          <ac:chgData name="Yusuf Saadu" userId="f6f7146eeddc2046" providerId="LiveId" clId="{51646154-82CE-4A63-BE1C-860DF3D0C432}" dt="2023-11-15T08:40:11.186" v="3621" actId="26606"/>
          <ac:grpSpMkLst>
            <pc:docMk/>
            <pc:sldMk cId="4078221875" sldId="262"/>
            <ac:grpSpMk id="12" creationId="{DAA26DFA-AAB2-4973-9C17-16D587C7B198}"/>
          </ac:grpSpMkLst>
        </pc:grpChg>
        <pc:grpChg chg="add del">
          <ac:chgData name="Yusuf Saadu" userId="f6f7146eeddc2046" providerId="LiveId" clId="{51646154-82CE-4A63-BE1C-860DF3D0C432}" dt="2023-11-15T08:40:32.171" v="3622" actId="26606"/>
          <ac:grpSpMkLst>
            <pc:docMk/>
            <pc:sldMk cId="4078221875" sldId="262"/>
            <ac:grpSpMk id="26" creationId="{B441F8D5-EBCE-4FB9-91A9-3425971C1F99}"/>
          </ac:grpSpMkLst>
        </pc:grpChg>
        <pc:grpChg chg="add del">
          <ac:chgData name="Yusuf Saadu" userId="f6f7146eeddc2046" providerId="LiveId" clId="{51646154-82CE-4A63-BE1C-860DF3D0C432}" dt="2023-11-15T08:40:32.171" v="3622" actId="26606"/>
          <ac:grpSpMkLst>
            <pc:docMk/>
            <pc:sldMk cId="4078221875" sldId="262"/>
            <ac:grpSpMk id="32" creationId="{08701F99-7E4C-4B92-A4B5-307CDFB7A4DE}"/>
          </ac:grpSpMkLst>
        </pc:grpChg>
        <pc:graphicFrameChg chg="add mod modGraphic">
          <ac:chgData name="Yusuf Saadu" userId="f6f7146eeddc2046" providerId="LiveId" clId="{51646154-82CE-4A63-BE1C-860DF3D0C432}" dt="2023-11-15T08:48:40.343" v="3666" actId="2711"/>
          <ac:graphicFrameMkLst>
            <pc:docMk/>
            <pc:sldMk cId="4078221875" sldId="262"/>
            <ac:graphicFrameMk id="18" creationId="{887BA644-51DB-D362-B55A-D47858D16468}"/>
          </ac:graphicFrameMkLst>
        </pc:graphicFrameChg>
        <pc:picChg chg="add mod">
          <ac:chgData name="Yusuf Saadu" userId="f6f7146eeddc2046" providerId="LiveId" clId="{51646154-82CE-4A63-BE1C-860DF3D0C432}" dt="2023-11-15T08:48:40.343" v="3666" actId="2711"/>
          <ac:picMkLst>
            <pc:docMk/>
            <pc:sldMk cId="4078221875" sldId="262"/>
            <ac:picMk id="38" creationId="{949A9288-EC40-111C-3B4A-1D9014342BD0}"/>
          </ac:picMkLst>
        </pc:picChg>
      </pc:sldChg>
      <pc:sldChg chg="addSp delSp modSp mod setBg">
        <pc:chgData name="Yusuf Saadu" userId="f6f7146eeddc2046" providerId="LiveId" clId="{51646154-82CE-4A63-BE1C-860DF3D0C432}" dt="2023-11-15T18:52:26.997" v="3740"/>
        <pc:sldMkLst>
          <pc:docMk/>
          <pc:sldMk cId="4216682" sldId="263"/>
        </pc:sldMkLst>
        <pc:spChg chg="mod">
          <ac:chgData name="Yusuf Saadu" userId="f6f7146eeddc2046" providerId="LiveId" clId="{51646154-82CE-4A63-BE1C-860DF3D0C432}" dt="2023-11-15T08:48:04.354" v="3661" actId="2711"/>
          <ac:spMkLst>
            <pc:docMk/>
            <pc:sldMk cId="4216682" sldId="263"/>
            <ac:spMk id="2" creationId="{58B3B8BB-88CF-D0BF-C22B-65DB701817BE}"/>
          </ac:spMkLst>
        </pc:spChg>
        <pc:spChg chg="del">
          <ac:chgData name="Yusuf Saadu" userId="f6f7146eeddc2046" providerId="LiveId" clId="{51646154-82CE-4A63-BE1C-860DF3D0C432}" dt="2023-11-15T07:41:04.311" v="2687" actId="22"/>
          <ac:spMkLst>
            <pc:docMk/>
            <pc:sldMk cId="4216682" sldId="263"/>
            <ac:spMk id="3" creationId="{C9B85329-A851-BA04-C19F-56A35FBECC73}"/>
          </ac:spMkLst>
        </pc:spChg>
        <pc:spChg chg="add mod">
          <ac:chgData name="Yusuf Saadu" userId="f6f7146eeddc2046" providerId="LiveId" clId="{51646154-82CE-4A63-BE1C-860DF3D0C432}" dt="2023-11-15T08:48:04.412" v="3662" actId="27636"/>
          <ac:spMkLst>
            <pc:docMk/>
            <pc:sldMk cId="4216682" sldId="263"/>
            <ac:spMk id="7" creationId="{DBF4BF93-4F02-FDAF-ED62-A9E664E697EF}"/>
          </ac:spMkLst>
        </pc:spChg>
        <pc:spChg chg="add">
          <ac:chgData name="Yusuf Saadu" userId="f6f7146eeddc2046" providerId="LiveId" clId="{51646154-82CE-4A63-BE1C-860DF3D0C432}" dt="2023-11-15T08:44:06.503" v="3638" actId="26606"/>
          <ac:spMkLst>
            <pc:docMk/>
            <pc:sldMk cId="4216682" sldId="263"/>
            <ac:spMk id="12" creationId="{A8908DB7-C3A6-4FCB-9820-CEE02B398C4A}"/>
          </ac:spMkLst>
        </pc:spChg>
        <pc:spChg chg="add">
          <ac:chgData name="Yusuf Saadu" userId="f6f7146eeddc2046" providerId="LiveId" clId="{51646154-82CE-4A63-BE1C-860DF3D0C432}" dt="2023-11-15T08:44:06.503" v="3638" actId="26606"/>
          <ac:spMkLst>
            <pc:docMk/>
            <pc:sldMk cId="4216682" sldId="263"/>
            <ac:spMk id="14" creationId="{535742DD-1B16-4E9D-B715-0D74B4574A68}"/>
          </ac:spMkLst>
        </pc:spChg>
        <pc:picChg chg="add mod ord">
          <ac:chgData name="Yusuf Saadu" userId="f6f7146eeddc2046" providerId="LiveId" clId="{51646154-82CE-4A63-BE1C-860DF3D0C432}" dt="2023-11-15T08:44:06.503" v="3638" actId="26606"/>
          <ac:picMkLst>
            <pc:docMk/>
            <pc:sldMk cId="4216682" sldId="263"/>
            <ac:picMk id="5" creationId="{99EC6637-DACE-67BA-4259-699AA86880C9}"/>
          </ac:picMkLst>
        </pc:picChg>
      </pc:sldChg>
      <pc:sldChg chg="addSp modSp mod setBg">
        <pc:chgData name="Yusuf Saadu" userId="f6f7146eeddc2046" providerId="LiveId" clId="{51646154-82CE-4A63-BE1C-860DF3D0C432}" dt="2023-11-15T23:51:13.371" v="3849" actId="27636"/>
        <pc:sldMkLst>
          <pc:docMk/>
          <pc:sldMk cId="2065046965" sldId="264"/>
        </pc:sldMkLst>
        <pc:spChg chg="mod">
          <ac:chgData name="Yusuf Saadu" userId="f6f7146eeddc2046" providerId="LiveId" clId="{51646154-82CE-4A63-BE1C-860DF3D0C432}" dt="2023-11-15T08:49:55.449" v="3668" actId="2711"/>
          <ac:spMkLst>
            <pc:docMk/>
            <pc:sldMk cId="2065046965" sldId="264"/>
            <ac:spMk id="2" creationId="{96FA8753-8D1B-A77E-69D2-FF6B13A2852D}"/>
          </ac:spMkLst>
        </pc:spChg>
        <pc:spChg chg="mod">
          <ac:chgData name="Yusuf Saadu" userId="f6f7146eeddc2046" providerId="LiveId" clId="{51646154-82CE-4A63-BE1C-860DF3D0C432}" dt="2023-11-15T23:51:13.371" v="3849" actId="27636"/>
          <ac:spMkLst>
            <pc:docMk/>
            <pc:sldMk cId="2065046965" sldId="264"/>
            <ac:spMk id="3" creationId="{1B963376-2E76-EADF-1CA1-431245E1977F}"/>
          </ac:spMkLst>
        </pc:spChg>
        <pc:spChg chg="add">
          <ac:chgData name="Yusuf Saadu" userId="f6f7146eeddc2046" providerId="LiveId" clId="{51646154-82CE-4A63-BE1C-860DF3D0C432}" dt="2023-11-15T08:45:46.415" v="3639" actId="26606"/>
          <ac:spMkLst>
            <pc:docMk/>
            <pc:sldMk cId="2065046965" sldId="264"/>
            <ac:spMk id="9" creationId="{04812C46-200A-4DEB-A05E-3ED6C68C2387}"/>
          </ac:spMkLst>
        </pc:spChg>
        <pc:spChg chg="add">
          <ac:chgData name="Yusuf Saadu" userId="f6f7146eeddc2046" providerId="LiveId" clId="{51646154-82CE-4A63-BE1C-860DF3D0C432}" dt="2023-11-15T08:45:46.415" v="3639" actId="26606"/>
          <ac:spMkLst>
            <pc:docMk/>
            <pc:sldMk cId="2065046965" sldId="264"/>
            <ac:spMk id="11" creationId="{D1EA859B-E555-4109-94F3-6700E046E008}"/>
          </ac:spMkLst>
        </pc:spChg>
        <pc:picChg chg="add">
          <ac:chgData name="Yusuf Saadu" userId="f6f7146eeddc2046" providerId="LiveId" clId="{51646154-82CE-4A63-BE1C-860DF3D0C432}" dt="2023-11-15T08:45:46.415" v="3639" actId="26606"/>
          <ac:picMkLst>
            <pc:docMk/>
            <pc:sldMk cId="2065046965" sldId="264"/>
            <ac:picMk id="5" creationId="{6AB9120E-FE94-1D52-88A3-721FCB834F0C}"/>
          </ac:picMkLst>
        </pc:picChg>
      </pc:sldChg>
      <pc:sldChg chg="addSp modSp mod setBg">
        <pc:chgData name="Yusuf Saadu" userId="f6f7146eeddc2046" providerId="LiveId" clId="{51646154-82CE-4A63-BE1C-860DF3D0C432}" dt="2023-11-15T18:52:26.997" v="3740"/>
        <pc:sldMkLst>
          <pc:docMk/>
          <pc:sldMk cId="638599552" sldId="265"/>
        </pc:sldMkLst>
        <pc:spChg chg="mod">
          <ac:chgData name="Yusuf Saadu" userId="f6f7146eeddc2046" providerId="LiveId" clId="{51646154-82CE-4A63-BE1C-860DF3D0C432}" dt="2023-11-15T08:50:17.704" v="3671" actId="26606"/>
          <ac:spMkLst>
            <pc:docMk/>
            <pc:sldMk cId="638599552" sldId="265"/>
            <ac:spMk id="2" creationId="{3BF29F69-43B8-68C9-2752-8EE4D9EEA2F0}"/>
          </ac:spMkLst>
        </pc:spChg>
        <pc:spChg chg="mod">
          <ac:chgData name="Yusuf Saadu" userId="f6f7146eeddc2046" providerId="LiveId" clId="{51646154-82CE-4A63-BE1C-860DF3D0C432}" dt="2023-11-15T08:50:17.704" v="3671" actId="26606"/>
          <ac:spMkLst>
            <pc:docMk/>
            <pc:sldMk cId="638599552" sldId="265"/>
            <ac:spMk id="3" creationId="{77E4AE62-6251-7A56-E627-30AA66611494}"/>
          </ac:spMkLst>
        </pc:spChg>
        <pc:spChg chg="add">
          <ac:chgData name="Yusuf Saadu" userId="f6f7146eeddc2046" providerId="LiveId" clId="{51646154-82CE-4A63-BE1C-860DF3D0C432}" dt="2023-11-15T08:50:17.704" v="3671" actId="26606"/>
          <ac:spMkLst>
            <pc:docMk/>
            <pc:sldMk cId="638599552" sldId="265"/>
            <ac:spMk id="9" creationId="{9F7D5CDA-D291-4307-BF55-1381FED29634}"/>
          </ac:spMkLst>
        </pc:spChg>
        <pc:picChg chg="add">
          <ac:chgData name="Yusuf Saadu" userId="f6f7146eeddc2046" providerId="LiveId" clId="{51646154-82CE-4A63-BE1C-860DF3D0C432}" dt="2023-11-15T08:50:17.704" v="3671" actId="26606"/>
          <ac:picMkLst>
            <pc:docMk/>
            <pc:sldMk cId="638599552" sldId="265"/>
            <ac:picMk id="5" creationId="{FED0193D-3875-A6C5-FAF2-74FCE480561F}"/>
          </ac:picMkLst>
        </pc:picChg>
      </pc:sldChg>
      <pc:sldChg chg="addSp delSp modSp mod setBg modClrScheme chgLayout">
        <pc:chgData name="Yusuf Saadu" userId="f6f7146eeddc2046" providerId="LiveId" clId="{51646154-82CE-4A63-BE1C-860DF3D0C432}" dt="2023-11-15T18:52:26.997" v="3740"/>
        <pc:sldMkLst>
          <pc:docMk/>
          <pc:sldMk cId="611116982" sldId="266"/>
        </pc:sldMkLst>
        <pc:spChg chg="del mod ord">
          <ac:chgData name="Yusuf Saadu" userId="f6f7146eeddc2046" providerId="LiveId" clId="{51646154-82CE-4A63-BE1C-860DF3D0C432}" dt="2023-11-11T00:50:57.072" v="202" actId="700"/>
          <ac:spMkLst>
            <pc:docMk/>
            <pc:sldMk cId="611116982" sldId="266"/>
            <ac:spMk id="2" creationId="{3797E86E-E8F9-B4CB-E0C8-34C6404698A7}"/>
          </ac:spMkLst>
        </pc:spChg>
        <pc:spChg chg="del">
          <ac:chgData name="Yusuf Saadu" userId="f6f7146eeddc2046" providerId="LiveId" clId="{51646154-82CE-4A63-BE1C-860DF3D0C432}" dt="2023-11-11T00:50:57.072" v="202" actId="700"/>
          <ac:spMkLst>
            <pc:docMk/>
            <pc:sldMk cId="611116982" sldId="266"/>
            <ac:spMk id="3" creationId="{AAEEA991-A4D0-1F00-A91F-3B760BCDE631}"/>
          </ac:spMkLst>
        </pc:spChg>
        <pc:spChg chg="add mod ord">
          <ac:chgData name="Yusuf Saadu" userId="f6f7146eeddc2046" providerId="LiveId" clId="{51646154-82CE-4A63-BE1C-860DF3D0C432}" dt="2023-11-15T08:51:19.425" v="3674" actId="2711"/>
          <ac:spMkLst>
            <pc:docMk/>
            <pc:sldMk cId="611116982" sldId="266"/>
            <ac:spMk id="4" creationId="{2BD7225B-56B1-A787-AA1F-4D6EA4EF7372}"/>
          </ac:spMkLst>
        </pc:spChg>
        <pc:spChg chg="add mod">
          <ac:chgData name="Yusuf Saadu" userId="f6f7146eeddc2046" providerId="LiveId" clId="{51646154-82CE-4A63-BE1C-860DF3D0C432}" dt="2023-11-15T08:51:19.425" v="3674" actId="2711"/>
          <ac:spMkLst>
            <pc:docMk/>
            <pc:sldMk cId="611116982" sldId="266"/>
            <ac:spMk id="10" creationId="{9089EED9-F54D-4F20-A2C6-949DE4176959}"/>
          </ac:spMkLst>
        </pc:spChg>
        <pc:spChg chg="add mod">
          <ac:chgData name="Yusuf Saadu" userId="f6f7146eeddc2046" providerId="LiveId" clId="{51646154-82CE-4A63-BE1C-860DF3D0C432}" dt="2023-11-15T08:51:19.425" v="3674" actId="2711"/>
          <ac:spMkLst>
            <pc:docMk/>
            <pc:sldMk cId="611116982" sldId="266"/>
            <ac:spMk id="12" creationId="{7E46F721-3785-414D-8697-16AF490E6806}"/>
          </ac:spMkLst>
        </pc:spChg>
        <pc:picChg chg="add mod">
          <ac:chgData name="Yusuf Saadu" userId="f6f7146eeddc2046" providerId="LiveId" clId="{51646154-82CE-4A63-BE1C-860DF3D0C432}" dt="2023-11-15T08:51:19.425" v="3674" actId="2711"/>
          <ac:picMkLst>
            <pc:docMk/>
            <pc:sldMk cId="611116982" sldId="266"/>
            <ac:picMk id="6" creationId="{53137796-7DCD-ACF0-A536-9DECAB5489F5}"/>
          </ac:picMkLst>
        </pc:picChg>
      </pc:sldChg>
      <pc:sldChg chg="addSp delSp modSp new mod setBg">
        <pc:chgData name="Yusuf Saadu" userId="f6f7146eeddc2046" providerId="LiveId" clId="{51646154-82CE-4A63-BE1C-860DF3D0C432}" dt="2023-11-16T02:40:04.466" v="3856" actId="20577"/>
        <pc:sldMkLst>
          <pc:docMk/>
          <pc:sldMk cId="4217050376" sldId="267"/>
        </pc:sldMkLst>
        <pc:spChg chg="mod">
          <ac:chgData name="Yusuf Saadu" userId="f6f7146eeddc2046" providerId="LiveId" clId="{51646154-82CE-4A63-BE1C-860DF3D0C432}" dt="2023-11-15T08:51:41.908" v="3678" actId="14100"/>
          <ac:spMkLst>
            <pc:docMk/>
            <pc:sldMk cId="4217050376" sldId="267"/>
            <ac:spMk id="2" creationId="{30EC4FAD-8494-8A40-E6DC-702CD1696100}"/>
          </ac:spMkLst>
        </pc:spChg>
        <pc:spChg chg="mod">
          <ac:chgData name="Yusuf Saadu" userId="f6f7146eeddc2046" providerId="LiveId" clId="{51646154-82CE-4A63-BE1C-860DF3D0C432}" dt="2023-11-16T02:40:04.466" v="3856" actId="20577"/>
          <ac:spMkLst>
            <pc:docMk/>
            <pc:sldMk cId="4217050376" sldId="267"/>
            <ac:spMk id="3" creationId="{FA92D79C-D340-CF14-984E-E331B1990D86}"/>
          </ac:spMkLst>
        </pc:spChg>
        <pc:spChg chg="add del">
          <ac:chgData name="Yusuf Saadu" userId="f6f7146eeddc2046" providerId="LiveId" clId="{51646154-82CE-4A63-BE1C-860DF3D0C432}" dt="2023-11-15T08:51:34.973" v="3676" actId="26606"/>
          <ac:spMkLst>
            <pc:docMk/>
            <pc:sldMk cId="4217050376" sldId="267"/>
            <ac:spMk id="9" creationId="{9F7D5CDA-D291-4307-BF55-1381FED29634}"/>
          </ac:spMkLst>
        </pc:spChg>
        <pc:spChg chg="add del">
          <ac:chgData name="Yusuf Saadu" userId="f6f7146eeddc2046" providerId="LiveId" clId="{51646154-82CE-4A63-BE1C-860DF3D0C432}" dt="2023-11-15T08:51:34.973" v="3676" actId="26606"/>
          <ac:spMkLst>
            <pc:docMk/>
            <pc:sldMk cId="4217050376" sldId="267"/>
            <ac:spMk id="11" creationId="{59B296B9-C5A5-4E4F-9B60-C907B5F1466C}"/>
          </ac:spMkLst>
        </pc:spChg>
        <pc:spChg chg="add del">
          <ac:chgData name="Yusuf Saadu" userId="f6f7146eeddc2046" providerId="LiveId" clId="{51646154-82CE-4A63-BE1C-860DF3D0C432}" dt="2023-11-15T08:51:34.973" v="3676" actId="26606"/>
          <ac:spMkLst>
            <pc:docMk/>
            <pc:sldMk cId="4217050376" sldId="267"/>
            <ac:spMk id="13" creationId="{D0300FD3-5AF1-6305-15FA-9078072672E2}"/>
          </ac:spMkLst>
        </pc:spChg>
        <pc:spChg chg="add">
          <ac:chgData name="Yusuf Saadu" userId="f6f7146eeddc2046" providerId="LiveId" clId="{51646154-82CE-4A63-BE1C-860DF3D0C432}" dt="2023-11-15T08:51:34.981" v="3677" actId="26606"/>
          <ac:spMkLst>
            <pc:docMk/>
            <pc:sldMk cId="4217050376" sldId="267"/>
            <ac:spMk id="15" creationId="{8D6EA299-0840-6DEA-E670-C49AEBC87E89}"/>
          </ac:spMkLst>
        </pc:spChg>
        <pc:spChg chg="add">
          <ac:chgData name="Yusuf Saadu" userId="f6f7146eeddc2046" providerId="LiveId" clId="{51646154-82CE-4A63-BE1C-860DF3D0C432}" dt="2023-11-15T08:51:34.981" v="3677" actId="26606"/>
          <ac:spMkLst>
            <pc:docMk/>
            <pc:sldMk cId="4217050376" sldId="267"/>
            <ac:spMk id="17" creationId="{AE3A741D-C19B-960A-5803-1C5887147820}"/>
          </ac:spMkLst>
        </pc:spChg>
        <pc:spChg chg="add">
          <ac:chgData name="Yusuf Saadu" userId="f6f7146eeddc2046" providerId="LiveId" clId="{51646154-82CE-4A63-BE1C-860DF3D0C432}" dt="2023-11-15T08:51:34.981" v="3677" actId="26606"/>
          <ac:spMkLst>
            <pc:docMk/>
            <pc:sldMk cId="4217050376" sldId="267"/>
            <ac:spMk id="18" creationId="{9C3A50E9-9119-7BC3-083B-2D84CCC78E47}"/>
          </ac:spMkLst>
        </pc:spChg>
        <pc:spChg chg="add">
          <ac:chgData name="Yusuf Saadu" userId="f6f7146eeddc2046" providerId="LiveId" clId="{51646154-82CE-4A63-BE1C-860DF3D0C432}" dt="2023-11-15T08:51:34.981" v="3677" actId="26606"/>
          <ac:spMkLst>
            <pc:docMk/>
            <pc:sldMk cId="4217050376" sldId="267"/>
            <ac:spMk id="19" creationId="{DC39DE25-0E4E-0AA7-0932-1D78C2372786}"/>
          </ac:spMkLst>
        </pc:spChg>
        <pc:picChg chg="add del">
          <ac:chgData name="Yusuf Saadu" userId="f6f7146eeddc2046" providerId="LiveId" clId="{51646154-82CE-4A63-BE1C-860DF3D0C432}" dt="2023-11-15T08:51:34.973" v="3676" actId="26606"/>
          <ac:picMkLst>
            <pc:docMk/>
            <pc:sldMk cId="4217050376" sldId="267"/>
            <ac:picMk id="5" creationId="{FD7AF3D9-22CF-5015-4D1C-543157B2FC18}"/>
          </ac:picMkLst>
        </pc:picChg>
        <pc:picChg chg="add">
          <ac:chgData name="Yusuf Saadu" userId="f6f7146eeddc2046" providerId="LiveId" clId="{51646154-82CE-4A63-BE1C-860DF3D0C432}" dt="2023-11-15T08:51:34.981" v="3677" actId="26606"/>
          <ac:picMkLst>
            <pc:docMk/>
            <pc:sldMk cId="4217050376" sldId="267"/>
            <ac:picMk id="16" creationId="{5813FFA6-A772-6AD4-0A86-BCE6B0D06CB1}"/>
          </ac:picMkLst>
        </pc:picChg>
      </pc:sldChg>
      <pc:sldChg chg="addSp delSp modSp new mod setBg">
        <pc:chgData name="Yusuf Saadu" userId="f6f7146eeddc2046" providerId="LiveId" clId="{51646154-82CE-4A63-BE1C-860DF3D0C432}" dt="2023-11-15T23:48:56.940" v="3800" actId="26606"/>
        <pc:sldMkLst>
          <pc:docMk/>
          <pc:sldMk cId="2670530905" sldId="268"/>
        </pc:sldMkLst>
        <pc:spChg chg="mod">
          <ac:chgData name="Yusuf Saadu" userId="f6f7146eeddc2046" providerId="LiveId" clId="{51646154-82CE-4A63-BE1C-860DF3D0C432}" dt="2023-11-15T23:48:56.940" v="3800" actId="26606"/>
          <ac:spMkLst>
            <pc:docMk/>
            <pc:sldMk cId="2670530905" sldId="268"/>
            <ac:spMk id="2" creationId="{F5377FEA-A6A3-1DA6-4EA9-7CB34B08573A}"/>
          </ac:spMkLst>
        </pc:spChg>
        <pc:spChg chg="mod">
          <ac:chgData name="Yusuf Saadu" userId="f6f7146eeddc2046" providerId="LiveId" clId="{51646154-82CE-4A63-BE1C-860DF3D0C432}" dt="2023-11-15T23:48:56.940" v="3800" actId="26606"/>
          <ac:spMkLst>
            <pc:docMk/>
            <pc:sldMk cId="2670530905" sldId="268"/>
            <ac:spMk id="3" creationId="{2A0CF372-F4A2-9A1B-820E-18C5A4ECDE92}"/>
          </ac:spMkLst>
        </pc:spChg>
        <pc:spChg chg="add del">
          <ac:chgData name="Yusuf Saadu" userId="f6f7146eeddc2046" providerId="LiveId" clId="{51646154-82CE-4A63-BE1C-860DF3D0C432}" dt="2023-11-15T08:38:36.380" v="3618" actId="26606"/>
          <ac:spMkLst>
            <pc:docMk/>
            <pc:sldMk cId="2670530905" sldId="268"/>
            <ac:spMk id="8" creationId="{DEE2AD96-B495-4E06-9291-B71706F728CB}"/>
          </ac:spMkLst>
        </pc:spChg>
        <pc:spChg chg="add del">
          <ac:chgData name="Yusuf Saadu" userId="f6f7146eeddc2046" providerId="LiveId" clId="{51646154-82CE-4A63-BE1C-860DF3D0C432}" dt="2023-11-15T08:38:36.380" v="3618" actId="26606"/>
          <ac:spMkLst>
            <pc:docMk/>
            <pc:sldMk cId="2670530905" sldId="268"/>
            <ac:spMk id="10" creationId="{53CF6D67-C5A8-4ADD-9E8E-1E38CA1D3166}"/>
          </ac:spMkLst>
        </pc:spChg>
        <pc:spChg chg="add del">
          <ac:chgData name="Yusuf Saadu" userId="f6f7146eeddc2046" providerId="LiveId" clId="{51646154-82CE-4A63-BE1C-860DF3D0C432}" dt="2023-11-15T08:38:36.380" v="3618" actId="26606"/>
          <ac:spMkLst>
            <pc:docMk/>
            <pc:sldMk cId="2670530905" sldId="268"/>
            <ac:spMk id="12" creationId="{86909FA0-B515-4681-B7A8-FA281D133B94}"/>
          </ac:spMkLst>
        </pc:spChg>
        <pc:spChg chg="add del">
          <ac:chgData name="Yusuf Saadu" userId="f6f7146eeddc2046" providerId="LiveId" clId="{51646154-82CE-4A63-BE1C-860DF3D0C432}" dt="2023-11-15T08:38:36.380" v="3618" actId="26606"/>
          <ac:spMkLst>
            <pc:docMk/>
            <pc:sldMk cId="2670530905" sldId="268"/>
            <ac:spMk id="14" creationId="{21C9FE86-FCC3-4A31-AA1C-C882262B7FE7}"/>
          </ac:spMkLst>
        </pc:spChg>
        <pc:spChg chg="add del">
          <ac:chgData name="Yusuf Saadu" userId="f6f7146eeddc2046" providerId="LiveId" clId="{51646154-82CE-4A63-BE1C-860DF3D0C432}" dt="2023-11-15T08:38:36.380" v="3618" actId="26606"/>
          <ac:spMkLst>
            <pc:docMk/>
            <pc:sldMk cId="2670530905" sldId="268"/>
            <ac:spMk id="16" creationId="{7D96243B-ECED-4B71-8E06-AE9A285EAD20}"/>
          </ac:spMkLst>
        </pc:spChg>
        <pc:spChg chg="add del">
          <ac:chgData name="Yusuf Saadu" userId="f6f7146eeddc2046" providerId="LiveId" clId="{51646154-82CE-4A63-BE1C-860DF3D0C432}" dt="2023-11-15T08:38:36.380" v="3618" actId="26606"/>
          <ac:spMkLst>
            <pc:docMk/>
            <pc:sldMk cId="2670530905" sldId="268"/>
            <ac:spMk id="18" creationId="{A09989E4-EFDC-4A90-A633-E0525FB4139E}"/>
          </ac:spMkLst>
        </pc:spChg>
        <pc:spChg chg="add del">
          <ac:chgData name="Yusuf Saadu" userId="f6f7146eeddc2046" providerId="LiveId" clId="{51646154-82CE-4A63-BE1C-860DF3D0C432}" dt="2023-11-15T23:48:56.940" v="3800" actId="26606"/>
          <ac:spMkLst>
            <pc:docMk/>
            <pc:sldMk cId="2670530905" sldId="268"/>
            <ac:spMk id="20" creationId="{979E27D9-03C7-44E2-9FF8-15D0C8506AF7}"/>
          </ac:spMkLst>
        </pc:spChg>
        <pc:spChg chg="add del">
          <ac:chgData name="Yusuf Saadu" userId="f6f7146eeddc2046" providerId="LiveId" clId="{51646154-82CE-4A63-BE1C-860DF3D0C432}" dt="2023-11-15T23:48:56.940" v="3800" actId="26606"/>
          <ac:spMkLst>
            <pc:docMk/>
            <pc:sldMk cId="2670530905" sldId="268"/>
            <ac:spMk id="21" creationId="{EEBF1590-3B36-48EE-A89D-3B6F3CB256AB}"/>
          </ac:spMkLst>
        </pc:spChg>
        <pc:spChg chg="add del">
          <ac:chgData name="Yusuf Saadu" userId="f6f7146eeddc2046" providerId="LiveId" clId="{51646154-82CE-4A63-BE1C-860DF3D0C432}" dt="2023-11-15T23:48:56.940" v="3800" actId="26606"/>
          <ac:spMkLst>
            <pc:docMk/>
            <pc:sldMk cId="2670530905" sldId="268"/>
            <ac:spMk id="22" creationId="{AC8F6C8C-AB5A-4548-942D-E3FD40ACBC49}"/>
          </ac:spMkLst>
        </pc:spChg>
        <pc:spChg chg="add">
          <ac:chgData name="Yusuf Saadu" userId="f6f7146eeddc2046" providerId="LiveId" clId="{51646154-82CE-4A63-BE1C-860DF3D0C432}" dt="2023-11-15T23:48:56.940" v="3800" actId="26606"/>
          <ac:spMkLst>
            <pc:docMk/>
            <pc:sldMk cId="2670530905" sldId="268"/>
            <ac:spMk id="28" creationId="{C0763A76-9F1C-4FC5-82B7-DD475DA461B2}"/>
          </ac:spMkLst>
        </pc:spChg>
        <pc:spChg chg="add">
          <ac:chgData name="Yusuf Saadu" userId="f6f7146eeddc2046" providerId="LiveId" clId="{51646154-82CE-4A63-BE1C-860DF3D0C432}" dt="2023-11-15T23:48:56.940" v="3800" actId="26606"/>
          <ac:spMkLst>
            <pc:docMk/>
            <pc:sldMk cId="2670530905" sldId="268"/>
            <ac:spMk id="30" creationId="{E81BF4F6-F2CF-4984-9D14-D6966D92F99F}"/>
          </ac:spMkLst>
        </pc:spChg>
        <pc:picChg chg="add">
          <ac:chgData name="Yusuf Saadu" userId="f6f7146eeddc2046" providerId="LiveId" clId="{51646154-82CE-4A63-BE1C-860DF3D0C432}" dt="2023-11-15T23:48:56.940" v="3800" actId="26606"/>
          <ac:picMkLst>
            <pc:docMk/>
            <pc:sldMk cId="2670530905" sldId="268"/>
            <ac:picMk id="24" creationId="{A69DE053-EF92-3037-D094-8AAAF04E8945}"/>
          </ac:picMkLst>
        </pc:picChg>
      </pc:sldChg>
      <pc:sldChg chg="addSp delSp modSp new mod setBg">
        <pc:chgData name="Yusuf Saadu" userId="f6f7146eeddc2046" providerId="LiveId" clId="{51646154-82CE-4A63-BE1C-860DF3D0C432}" dt="2023-11-15T18:52:26.997" v="3740"/>
        <pc:sldMkLst>
          <pc:docMk/>
          <pc:sldMk cId="1120480754" sldId="269"/>
        </pc:sldMkLst>
        <pc:spChg chg="mod">
          <ac:chgData name="Yusuf Saadu" userId="f6f7146eeddc2046" providerId="LiveId" clId="{51646154-82CE-4A63-BE1C-860DF3D0C432}" dt="2023-11-15T08:20:13.663" v="3414" actId="2711"/>
          <ac:spMkLst>
            <pc:docMk/>
            <pc:sldMk cId="1120480754" sldId="269"/>
            <ac:spMk id="2" creationId="{9957BE9D-71E1-4241-45F3-2CF5985C19F9}"/>
          </ac:spMkLst>
        </pc:spChg>
        <pc:spChg chg="mod">
          <ac:chgData name="Yusuf Saadu" userId="f6f7146eeddc2046" providerId="LiveId" clId="{51646154-82CE-4A63-BE1C-860DF3D0C432}" dt="2023-11-15T08:20:13.735" v="3415" actId="27636"/>
          <ac:spMkLst>
            <pc:docMk/>
            <pc:sldMk cId="1120480754" sldId="269"/>
            <ac:spMk id="3" creationId="{90AF8753-7F47-D357-BF75-29575AF1AD46}"/>
          </ac:spMkLst>
        </pc:spChg>
        <pc:spChg chg="add del">
          <ac:chgData name="Yusuf Saadu" userId="f6f7146eeddc2046" providerId="LiveId" clId="{51646154-82CE-4A63-BE1C-860DF3D0C432}" dt="2023-11-15T08:19:32.823" v="3412" actId="26606"/>
          <ac:spMkLst>
            <pc:docMk/>
            <pc:sldMk cId="1120480754" sldId="269"/>
            <ac:spMk id="9" creationId="{AE3A741D-C19B-960A-5803-1C5887147820}"/>
          </ac:spMkLst>
        </pc:spChg>
        <pc:spChg chg="add del">
          <ac:chgData name="Yusuf Saadu" userId="f6f7146eeddc2046" providerId="LiveId" clId="{51646154-82CE-4A63-BE1C-860DF3D0C432}" dt="2023-11-15T08:19:32.823" v="3412" actId="26606"/>
          <ac:spMkLst>
            <pc:docMk/>
            <pc:sldMk cId="1120480754" sldId="269"/>
            <ac:spMk id="11" creationId="{9C3A50E9-9119-7BC3-083B-2D84CCC78E47}"/>
          </ac:spMkLst>
        </pc:spChg>
        <pc:spChg chg="add del">
          <ac:chgData name="Yusuf Saadu" userId="f6f7146eeddc2046" providerId="LiveId" clId="{51646154-82CE-4A63-BE1C-860DF3D0C432}" dt="2023-11-15T08:19:32.823" v="3412" actId="26606"/>
          <ac:spMkLst>
            <pc:docMk/>
            <pc:sldMk cId="1120480754" sldId="269"/>
            <ac:spMk id="13" creationId="{DC39DE25-0E4E-0AA7-0932-1D78C2372786}"/>
          </ac:spMkLst>
        </pc:spChg>
        <pc:spChg chg="add del">
          <ac:chgData name="Yusuf Saadu" userId="f6f7146eeddc2046" providerId="LiveId" clId="{51646154-82CE-4A63-BE1C-860DF3D0C432}" dt="2023-11-15T08:19:32.823" v="3412" actId="26606"/>
          <ac:spMkLst>
            <pc:docMk/>
            <pc:sldMk cId="1120480754" sldId="269"/>
            <ac:spMk id="15" creationId="{8D6EA299-0840-6DEA-E670-C49AEBC87E89}"/>
          </ac:spMkLst>
        </pc:spChg>
        <pc:spChg chg="add">
          <ac:chgData name="Yusuf Saadu" userId="f6f7146eeddc2046" providerId="LiveId" clId="{51646154-82CE-4A63-BE1C-860DF3D0C432}" dt="2023-11-15T08:19:32.831" v="3413" actId="26606"/>
          <ac:spMkLst>
            <pc:docMk/>
            <pc:sldMk cId="1120480754" sldId="269"/>
            <ac:spMk id="17" creationId="{9F7D5CDA-D291-4307-BF55-1381FED29634}"/>
          </ac:spMkLst>
        </pc:spChg>
        <pc:picChg chg="add del">
          <ac:chgData name="Yusuf Saadu" userId="f6f7146eeddc2046" providerId="LiveId" clId="{51646154-82CE-4A63-BE1C-860DF3D0C432}" dt="2023-11-15T08:19:32.823" v="3412" actId="26606"/>
          <ac:picMkLst>
            <pc:docMk/>
            <pc:sldMk cId="1120480754" sldId="269"/>
            <ac:picMk id="5" creationId="{1A6E5E6F-1C47-6658-0682-3B90CA2BAB18}"/>
          </ac:picMkLst>
        </pc:picChg>
        <pc:picChg chg="add">
          <ac:chgData name="Yusuf Saadu" userId="f6f7146eeddc2046" providerId="LiveId" clId="{51646154-82CE-4A63-BE1C-860DF3D0C432}" dt="2023-11-15T08:19:32.831" v="3413" actId="26606"/>
          <ac:picMkLst>
            <pc:docMk/>
            <pc:sldMk cId="1120480754" sldId="269"/>
            <ac:picMk id="18" creationId="{768A90D0-58D0-B902-E169-E6DB6A1A2484}"/>
          </ac:picMkLst>
        </pc:picChg>
      </pc:sldChg>
      <pc:sldChg chg="addSp delSp modSp new mod setBg">
        <pc:chgData name="Yusuf Saadu" userId="f6f7146eeddc2046" providerId="LiveId" clId="{51646154-82CE-4A63-BE1C-860DF3D0C432}" dt="2023-11-15T18:52:26.997" v="3740"/>
        <pc:sldMkLst>
          <pc:docMk/>
          <pc:sldMk cId="3852841693" sldId="270"/>
        </pc:sldMkLst>
        <pc:spChg chg="mod">
          <ac:chgData name="Yusuf Saadu" userId="f6f7146eeddc2046" providerId="LiveId" clId="{51646154-82CE-4A63-BE1C-860DF3D0C432}" dt="2023-11-15T08:36:53.339" v="3605" actId="2711"/>
          <ac:spMkLst>
            <pc:docMk/>
            <pc:sldMk cId="3852841693" sldId="270"/>
            <ac:spMk id="2" creationId="{DD30630D-F94A-7100-D107-A6C27F76216B}"/>
          </ac:spMkLst>
        </pc:spChg>
        <pc:spChg chg="del mod">
          <ac:chgData name="Yusuf Saadu" userId="f6f7146eeddc2046" providerId="LiveId" clId="{51646154-82CE-4A63-BE1C-860DF3D0C432}" dt="2023-11-15T08:34:42.240" v="3595" actId="478"/>
          <ac:spMkLst>
            <pc:docMk/>
            <pc:sldMk cId="3852841693" sldId="270"/>
            <ac:spMk id="3" creationId="{C834E667-FE43-1610-A396-10F910AF42F7}"/>
          </ac:spMkLst>
        </pc:spChg>
        <pc:spChg chg="add del mod">
          <ac:chgData name="Yusuf Saadu" userId="f6f7146eeddc2046" providerId="LiveId" clId="{51646154-82CE-4A63-BE1C-860DF3D0C432}" dt="2023-11-15T08:34:54.859" v="3596" actId="478"/>
          <ac:spMkLst>
            <pc:docMk/>
            <pc:sldMk cId="3852841693" sldId="270"/>
            <ac:spMk id="6" creationId="{DAE3D256-9303-C43E-9E46-DFB97858D89A}"/>
          </ac:spMkLst>
        </pc:spChg>
        <pc:spChg chg="add del">
          <ac:chgData name="Yusuf Saadu" userId="f6f7146eeddc2046" providerId="LiveId" clId="{51646154-82CE-4A63-BE1C-860DF3D0C432}" dt="2023-11-15T08:35:38.439" v="3603" actId="26606"/>
          <ac:spMkLst>
            <pc:docMk/>
            <pc:sldMk cId="3852841693" sldId="270"/>
            <ac:spMk id="8" creationId="{09588DA8-065E-4F6F-8EFD-43104AB2E0CF}"/>
          </ac:spMkLst>
        </pc:spChg>
        <pc:spChg chg="add del">
          <ac:chgData name="Yusuf Saadu" userId="f6f7146eeddc2046" providerId="LiveId" clId="{51646154-82CE-4A63-BE1C-860DF3D0C432}" dt="2023-11-15T08:35:38.439" v="3603" actId="26606"/>
          <ac:spMkLst>
            <pc:docMk/>
            <pc:sldMk cId="3852841693" sldId="270"/>
            <ac:spMk id="10" creationId="{C4285719-470E-454C-AF62-8323075F1F5B}"/>
          </ac:spMkLst>
        </pc:spChg>
        <pc:spChg chg="add del">
          <ac:chgData name="Yusuf Saadu" userId="f6f7146eeddc2046" providerId="LiveId" clId="{51646154-82CE-4A63-BE1C-860DF3D0C432}" dt="2023-11-15T08:35:38.439" v="3603" actId="26606"/>
          <ac:spMkLst>
            <pc:docMk/>
            <pc:sldMk cId="3852841693" sldId="270"/>
            <ac:spMk id="12" creationId="{CD9FE4EF-C4D8-49A0-B2FF-81D8DB7D8A24}"/>
          </ac:spMkLst>
        </pc:spChg>
        <pc:spChg chg="add del">
          <ac:chgData name="Yusuf Saadu" userId="f6f7146eeddc2046" providerId="LiveId" clId="{51646154-82CE-4A63-BE1C-860DF3D0C432}" dt="2023-11-15T08:35:38.439" v="3603" actId="26606"/>
          <ac:spMkLst>
            <pc:docMk/>
            <pc:sldMk cId="3852841693" sldId="270"/>
            <ac:spMk id="14" creationId="{4300840D-0A0B-4512-BACA-B439D5B9C57C}"/>
          </ac:spMkLst>
        </pc:spChg>
        <pc:spChg chg="add del">
          <ac:chgData name="Yusuf Saadu" userId="f6f7146eeddc2046" providerId="LiveId" clId="{51646154-82CE-4A63-BE1C-860DF3D0C432}" dt="2023-11-15T08:35:38.439" v="3603" actId="26606"/>
          <ac:spMkLst>
            <pc:docMk/>
            <pc:sldMk cId="3852841693" sldId="270"/>
            <ac:spMk id="16" creationId="{D2B78728-A580-49A7-84F9-6EF6F583ADE0}"/>
          </ac:spMkLst>
        </pc:spChg>
        <pc:spChg chg="add del">
          <ac:chgData name="Yusuf Saadu" userId="f6f7146eeddc2046" providerId="LiveId" clId="{51646154-82CE-4A63-BE1C-860DF3D0C432}" dt="2023-11-15T08:35:38.439" v="3603" actId="26606"/>
          <ac:spMkLst>
            <pc:docMk/>
            <pc:sldMk cId="3852841693" sldId="270"/>
            <ac:spMk id="18" creationId="{38FAA1A1-D861-433F-88FA-1E9D6FD31D11}"/>
          </ac:spMkLst>
        </pc:spChg>
        <pc:spChg chg="add del">
          <ac:chgData name="Yusuf Saadu" userId="f6f7146eeddc2046" providerId="LiveId" clId="{51646154-82CE-4A63-BE1C-860DF3D0C432}" dt="2023-11-15T08:35:38.439" v="3603" actId="26606"/>
          <ac:spMkLst>
            <pc:docMk/>
            <pc:sldMk cId="3852841693" sldId="270"/>
            <ac:spMk id="20" creationId="{8D71EDA1-87BF-4D5D-AB79-F346FD19278A}"/>
          </ac:spMkLst>
        </pc:spChg>
        <pc:spChg chg="add mod">
          <ac:chgData name="Yusuf Saadu" userId="f6f7146eeddc2046" providerId="LiveId" clId="{51646154-82CE-4A63-BE1C-860DF3D0C432}" dt="2023-11-15T08:36:53.339" v="3605" actId="2711"/>
          <ac:spMkLst>
            <pc:docMk/>
            <pc:sldMk cId="3852841693" sldId="270"/>
            <ac:spMk id="25" creationId="{A8384FB5-9ADC-4DDC-881B-597D56F5B15D}"/>
          </ac:spMkLst>
        </pc:spChg>
        <pc:spChg chg="add mod">
          <ac:chgData name="Yusuf Saadu" userId="f6f7146eeddc2046" providerId="LiveId" clId="{51646154-82CE-4A63-BE1C-860DF3D0C432}" dt="2023-11-15T08:36:53.339" v="3605" actId="2711"/>
          <ac:spMkLst>
            <pc:docMk/>
            <pc:sldMk cId="3852841693" sldId="270"/>
            <ac:spMk id="27" creationId="{91E5A9A7-95C6-4F4F-B00E-C82E07FE62EF}"/>
          </ac:spMkLst>
        </pc:spChg>
        <pc:spChg chg="add mod">
          <ac:chgData name="Yusuf Saadu" userId="f6f7146eeddc2046" providerId="LiveId" clId="{51646154-82CE-4A63-BE1C-860DF3D0C432}" dt="2023-11-15T08:36:53.339" v="3605" actId="2711"/>
          <ac:spMkLst>
            <pc:docMk/>
            <pc:sldMk cId="3852841693" sldId="270"/>
            <ac:spMk id="29" creationId="{D07DD2DE-F619-49DD-B5E7-03A290FF4ED1}"/>
          </ac:spMkLst>
        </pc:spChg>
        <pc:spChg chg="add mod">
          <ac:chgData name="Yusuf Saadu" userId="f6f7146eeddc2046" providerId="LiveId" clId="{51646154-82CE-4A63-BE1C-860DF3D0C432}" dt="2023-11-15T08:36:53.339" v="3605" actId="2711"/>
          <ac:spMkLst>
            <pc:docMk/>
            <pc:sldMk cId="3852841693" sldId="270"/>
            <ac:spMk id="31" creationId="{85149191-5F60-4A28-AAFF-039F96B0F3EC}"/>
          </ac:spMkLst>
        </pc:spChg>
        <pc:spChg chg="add mod">
          <ac:chgData name="Yusuf Saadu" userId="f6f7146eeddc2046" providerId="LiveId" clId="{51646154-82CE-4A63-BE1C-860DF3D0C432}" dt="2023-11-15T08:36:53.339" v="3605" actId="2711"/>
          <ac:spMkLst>
            <pc:docMk/>
            <pc:sldMk cId="3852841693" sldId="270"/>
            <ac:spMk id="33" creationId="{F8260ED5-17F7-4158-B241-D51DD4CF1B7E}"/>
          </ac:spMkLst>
        </pc:spChg>
        <pc:graphicFrameChg chg="add mod modGraphic">
          <ac:chgData name="Yusuf Saadu" userId="f6f7146eeddc2046" providerId="LiveId" clId="{51646154-82CE-4A63-BE1C-860DF3D0C432}" dt="2023-11-15T08:36:53.339" v="3605" actId="2711"/>
          <ac:graphicFrameMkLst>
            <pc:docMk/>
            <pc:sldMk cId="3852841693" sldId="270"/>
            <ac:graphicFrameMk id="4" creationId="{C5FAA4C1-E05D-065E-5D1C-3FDFB588F7FC}"/>
          </ac:graphicFrameMkLst>
        </pc:graphicFrameChg>
      </pc:sldChg>
      <pc:sldChg chg="addSp modSp new mod setBg">
        <pc:chgData name="Yusuf Saadu" userId="f6f7146eeddc2046" providerId="LiveId" clId="{51646154-82CE-4A63-BE1C-860DF3D0C432}" dt="2023-11-15T18:52:26.997" v="3740"/>
        <pc:sldMkLst>
          <pc:docMk/>
          <pc:sldMk cId="2592507205" sldId="271"/>
        </pc:sldMkLst>
        <pc:spChg chg="mod">
          <ac:chgData name="Yusuf Saadu" userId="f6f7146eeddc2046" providerId="LiveId" clId="{51646154-82CE-4A63-BE1C-860DF3D0C432}" dt="2023-11-15T08:37:37.768" v="3615" actId="20577"/>
          <ac:spMkLst>
            <pc:docMk/>
            <pc:sldMk cId="2592507205" sldId="271"/>
            <ac:spMk id="2" creationId="{E0381FC1-CD2E-101A-0748-AA088DC6481B}"/>
          </ac:spMkLst>
        </pc:spChg>
        <pc:spChg chg="mod">
          <ac:chgData name="Yusuf Saadu" userId="f6f7146eeddc2046" providerId="LiveId" clId="{51646154-82CE-4A63-BE1C-860DF3D0C432}" dt="2023-11-15T08:37:11.693" v="3606" actId="2711"/>
          <ac:spMkLst>
            <pc:docMk/>
            <pc:sldMk cId="2592507205" sldId="271"/>
            <ac:spMk id="3" creationId="{343CA59D-C906-85C9-0845-29E2C017316D}"/>
          </ac:spMkLst>
        </pc:spChg>
        <pc:spChg chg="add mod">
          <ac:chgData name="Yusuf Saadu" userId="f6f7146eeddc2046" providerId="LiveId" clId="{51646154-82CE-4A63-BE1C-860DF3D0C432}" dt="2023-11-15T08:37:11.693" v="3606" actId="2711"/>
          <ac:spMkLst>
            <pc:docMk/>
            <pc:sldMk cId="2592507205" sldId="271"/>
            <ac:spMk id="8" creationId="{1B15ED52-F352-441B-82BF-E0EA34836D08}"/>
          </ac:spMkLst>
        </pc:spChg>
        <pc:spChg chg="add mod">
          <ac:chgData name="Yusuf Saadu" userId="f6f7146eeddc2046" providerId="LiveId" clId="{51646154-82CE-4A63-BE1C-860DF3D0C432}" dt="2023-11-15T08:37:11.693" v="3606" actId="2711"/>
          <ac:spMkLst>
            <pc:docMk/>
            <pc:sldMk cId="2592507205" sldId="271"/>
            <ac:spMk id="10" creationId="{3B2E3793-BFE6-45A2-9B7B-E18844431C99}"/>
          </ac:spMkLst>
        </pc:spChg>
        <pc:spChg chg="add mod">
          <ac:chgData name="Yusuf Saadu" userId="f6f7146eeddc2046" providerId="LiveId" clId="{51646154-82CE-4A63-BE1C-860DF3D0C432}" dt="2023-11-15T08:37:11.693" v="3606" actId="2711"/>
          <ac:spMkLst>
            <pc:docMk/>
            <pc:sldMk cId="2592507205" sldId="271"/>
            <ac:spMk id="12" creationId="{BC4C4868-CB8F-4AF9-9CDB-8108F2C19B67}"/>
          </ac:spMkLst>
        </pc:spChg>
        <pc:spChg chg="add mod">
          <ac:chgData name="Yusuf Saadu" userId="f6f7146eeddc2046" providerId="LiveId" clId="{51646154-82CE-4A63-BE1C-860DF3D0C432}" dt="2023-11-15T08:37:11.693" v="3606" actId="2711"/>
          <ac:spMkLst>
            <pc:docMk/>
            <pc:sldMk cId="2592507205" sldId="271"/>
            <ac:spMk id="14" creationId="{375E0459-6403-40CD-989D-56A4407CA12E}"/>
          </ac:spMkLst>
        </pc:spChg>
        <pc:spChg chg="add mod">
          <ac:chgData name="Yusuf Saadu" userId="f6f7146eeddc2046" providerId="LiveId" clId="{51646154-82CE-4A63-BE1C-860DF3D0C432}" dt="2023-11-15T08:37:11.693" v="3606" actId="2711"/>
          <ac:spMkLst>
            <pc:docMk/>
            <pc:sldMk cId="2592507205" sldId="271"/>
            <ac:spMk id="16" creationId="{53E5B1A8-3AC9-4BD1-9BBC-78CA94F2D1BA}"/>
          </ac:spMkLst>
        </pc:spChg>
      </pc:sldChg>
      <pc:sldChg chg="addSp delSp modSp new mod setBg">
        <pc:chgData name="Yusuf Saadu" userId="f6f7146eeddc2046" providerId="LiveId" clId="{51646154-82CE-4A63-BE1C-860DF3D0C432}" dt="2023-11-15T18:52:26.997" v="3740"/>
        <pc:sldMkLst>
          <pc:docMk/>
          <pc:sldMk cId="4252671067" sldId="272"/>
        </pc:sldMkLst>
        <pc:spChg chg="mod ord">
          <ac:chgData name="Yusuf Saadu" userId="f6f7146eeddc2046" providerId="LiveId" clId="{51646154-82CE-4A63-BE1C-860DF3D0C432}" dt="2023-11-15T08:48:25.803" v="3664" actId="2711"/>
          <ac:spMkLst>
            <pc:docMk/>
            <pc:sldMk cId="4252671067" sldId="272"/>
            <ac:spMk id="2" creationId="{F992A458-13F0-BF2A-ABAC-B54909E9DC0A}"/>
          </ac:spMkLst>
        </pc:spChg>
        <pc:spChg chg="del">
          <ac:chgData name="Yusuf Saadu" userId="f6f7146eeddc2046" providerId="LiveId" clId="{51646154-82CE-4A63-BE1C-860DF3D0C432}" dt="2023-11-15T06:57:17.411" v="2655"/>
          <ac:spMkLst>
            <pc:docMk/>
            <pc:sldMk cId="4252671067" sldId="272"/>
            <ac:spMk id="3" creationId="{BF1D6C5F-7028-360B-3993-54DA8B48ACB0}"/>
          </ac:spMkLst>
        </pc:spChg>
        <pc:spChg chg="add mod">
          <ac:chgData name="Yusuf Saadu" userId="f6f7146eeddc2046" providerId="LiveId" clId="{51646154-82CE-4A63-BE1C-860DF3D0C432}" dt="2023-11-15T08:48:25.803" v="3664" actId="2711"/>
          <ac:spMkLst>
            <pc:docMk/>
            <pc:sldMk cId="4252671067" sldId="272"/>
            <ac:spMk id="1028" creationId="{3B47FC9C-2ED3-4100-A4EF-E8CDFEE106C9}"/>
          </ac:spMkLst>
        </pc:spChg>
        <pc:spChg chg="add del">
          <ac:chgData name="Yusuf Saadu" userId="f6f7146eeddc2046" providerId="LiveId" clId="{51646154-82CE-4A63-BE1C-860DF3D0C432}" dt="2023-11-15T07:02:30.091" v="2659" actId="26606"/>
          <ac:spMkLst>
            <pc:docMk/>
            <pc:sldMk cId="4252671067" sldId="272"/>
            <ac:spMk id="1031" creationId="{3B47FC9C-2ED3-4100-A4EF-E8CDFEE106C9}"/>
          </ac:spMkLst>
        </pc:spChg>
        <pc:picChg chg="add mod ord">
          <ac:chgData name="Yusuf Saadu" userId="f6f7146eeddc2046" providerId="LiveId" clId="{51646154-82CE-4A63-BE1C-860DF3D0C432}" dt="2023-11-15T08:48:25.803" v="3664" actId="2711"/>
          <ac:picMkLst>
            <pc:docMk/>
            <pc:sldMk cId="4252671067" sldId="272"/>
            <ac:picMk id="4" creationId="{B638FB6B-3C3A-BBD8-9D64-029AEA7C04D8}"/>
          </ac:picMkLst>
        </pc:picChg>
        <pc:picChg chg="add mod">
          <ac:chgData name="Yusuf Saadu" userId="f6f7146eeddc2046" providerId="LiveId" clId="{51646154-82CE-4A63-BE1C-860DF3D0C432}" dt="2023-11-15T08:48:25.803" v="3664" actId="2711"/>
          <ac:picMkLst>
            <pc:docMk/>
            <pc:sldMk cId="4252671067" sldId="272"/>
            <ac:picMk id="5" creationId="{6A8FDF49-6575-A0F8-F2EA-CBA2B811F4E1}"/>
          </ac:picMkLst>
        </pc:picChg>
        <pc:picChg chg="add mod ord">
          <ac:chgData name="Yusuf Saadu" userId="f6f7146eeddc2046" providerId="LiveId" clId="{51646154-82CE-4A63-BE1C-860DF3D0C432}" dt="2023-11-15T08:48:25.803" v="3664" actId="2711"/>
          <ac:picMkLst>
            <pc:docMk/>
            <pc:sldMk cId="4252671067" sldId="272"/>
            <ac:picMk id="1026" creationId="{24116A3A-1572-740D-3F65-11E4BBD4E375}"/>
          </ac:picMkLst>
        </pc:picChg>
      </pc:sldChg>
      <pc:sldChg chg="addSp delSp modSp add mod setBg">
        <pc:chgData name="Yusuf Saadu" userId="f6f7146eeddc2046" providerId="LiveId" clId="{51646154-82CE-4A63-BE1C-860DF3D0C432}" dt="2023-11-15T18:52:26.997" v="3740"/>
        <pc:sldMkLst>
          <pc:docMk/>
          <pc:sldMk cId="1233252221" sldId="273"/>
        </pc:sldMkLst>
        <pc:spChg chg="mod">
          <ac:chgData name="Yusuf Saadu" userId="f6f7146eeddc2046" providerId="LiveId" clId="{51646154-82CE-4A63-BE1C-860DF3D0C432}" dt="2023-11-15T08:47:45.191" v="3659" actId="2711"/>
          <ac:spMkLst>
            <pc:docMk/>
            <pc:sldMk cId="1233252221" sldId="273"/>
            <ac:spMk id="2" creationId="{471CDA9D-C327-413D-6059-140C1161A21A}"/>
          </ac:spMkLst>
        </pc:spChg>
        <pc:spChg chg="mod">
          <ac:chgData name="Yusuf Saadu" userId="f6f7146eeddc2046" providerId="LiveId" clId="{51646154-82CE-4A63-BE1C-860DF3D0C432}" dt="2023-11-15T08:47:54.549" v="3660" actId="255"/>
          <ac:spMkLst>
            <pc:docMk/>
            <pc:sldMk cId="1233252221" sldId="273"/>
            <ac:spMk id="3" creationId="{388024BB-9839-B4F6-FA2A-DE30A472551F}"/>
          </ac:spMkLst>
        </pc:spChg>
        <pc:spChg chg="add mod">
          <ac:chgData name="Yusuf Saadu" userId="f6f7146eeddc2046" providerId="LiveId" clId="{51646154-82CE-4A63-BE1C-860DF3D0C432}" dt="2023-11-15T08:47:45.191" v="3659" actId="2711"/>
          <ac:spMkLst>
            <pc:docMk/>
            <pc:sldMk cId="1233252221" sldId="273"/>
            <ac:spMk id="7" creationId="{F944E337-3E5D-4A1F-A5A1-2057F25B8A7B}"/>
          </ac:spMkLst>
        </pc:spChg>
        <pc:spChg chg="add del">
          <ac:chgData name="Yusuf Saadu" userId="f6f7146eeddc2046" providerId="LiveId" clId="{51646154-82CE-4A63-BE1C-860DF3D0C432}" dt="2023-11-15T08:47:09.984" v="3655" actId="26606"/>
          <ac:spMkLst>
            <pc:docMk/>
            <pc:sldMk cId="1233252221" sldId="273"/>
            <ac:spMk id="8" creationId="{18873D23-2DCF-4B31-A009-95721C06E8E1}"/>
          </ac:spMkLst>
        </pc:spChg>
        <pc:spChg chg="add del">
          <ac:chgData name="Yusuf Saadu" userId="f6f7146eeddc2046" providerId="LiveId" clId="{51646154-82CE-4A63-BE1C-860DF3D0C432}" dt="2023-11-15T08:46:55.035" v="3653" actId="26606"/>
          <ac:spMkLst>
            <pc:docMk/>
            <pc:sldMk cId="1233252221" sldId="273"/>
            <ac:spMk id="9" creationId="{9F7D5CDA-D291-4307-BF55-1381FED29634}"/>
          </ac:spMkLst>
        </pc:spChg>
        <pc:spChg chg="add del">
          <ac:chgData name="Yusuf Saadu" userId="f6f7146eeddc2046" providerId="LiveId" clId="{51646154-82CE-4A63-BE1C-860DF3D0C432}" dt="2023-11-15T08:47:09.984" v="3655" actId="26606"/>
          <ac:spMkLst>
            <pc:docMk/>
            <pc:sldMk cId="1233252221" sldId="273"/>
            <ac:spMk id="10" creationId="{C13EF075-D4EF-4929-ADBC-91B27DA19955}"/>
          </ac:spMkLst>
        </pc:spChg>
        <pc:spChg chg="add del">
          <ac:chgData name="Yusuf Saadu" userId="f6f7146eeddc2046" providerId="LiveId" clId="{51646154-82CE-4A63-BE1C-860DF3D0C432}" dt="2023-11-15T08:46:55.035" v="3653" actId="26606"/>
          <ac:spMkLst>
            <pc:docMk/>
            <pc:sldMk cId="1233252221" sldId="273"/>
            <ac:spMk id="11" creationId="{59B296B9-C5A5-4E4F-9B60-C907B5F1466C}"/>
          </ac:spMkLst>
        </pc:spChg>
        <pc:spChg chg="add del">
          <ac:chgData name="Yusuf Saadu" userId="f6f7146eeddc2046" providerId="LiveId" clId="{51646154-82CE-4A63-BE1C-860DF3D0C432}" dt="2023-11-15T08:46:55.035" v="3653" actId="26606"/>
          <ac:spMkLst>
            <pc:docMk/>
            <pc:sldMk cId="1233252221" sldId="273"/>
            <ac:spMk id="13" creationId="{D0300FD3-5AF1-6305-15FA-9078072672E2}"/>
          </ac:spMkLst>
        </pc:spChg>
        <pc:spChg chg="add mod">
          <ac:chgData name="Yusuf Saadu" userId="f6f7146eeddc2046" providerId="LiveId" clId="{51646154-82CE-4A63-BE1C-860DF3D0C432}" dt="2023-11-15T08:47:45.191" v="3659" actId="2711"/>
          <ac:spMkLst>
            <pc:docMk/>
            <pc:sldMk cId="1233252221" sldId="273"/>
            <ac:spMk id="17" creationId="{4DA50D69-7CF7-4844-B844-A2B821C77F24}"/>
          </ac:spMkLst>
        </pc:spChg>
        <pc:grpChg chg="add del">
          <ac:chgData name="Yusuf Saadu" userId="f6f7146eeddc2046" providerId="LiveId" clId="{51646154-82CE-4A63-BE1C-860DF3D0C432}" dt="2023-11-15T08:47:09.984" v="3655" actId="26606"/>
          <ac:grpSpMkLst>
            <pc:docMk/>
            <pc:sldMk cId="1233252221" sldId="273"/>
            <ac:grpSpMk id="12" creationId="{DAA26DFA-AAB2-4973-9C17-16D587C7B198}"/>
          </ac:grpSpMkLst>
        </pc:grpChg>
        <pc:picChg chg="add del">
          <ac:chgData name="Yusuf Saadu" userId="f6f7146eeddc2046" providerId="LiveId" clId="{51646154-82CE-4A63-BE1C-860DF3D0C432}" dt="2023-11-15T08:46:55.035" v="3653" actId="26606"/>
          <ac:picMkLst>
            <pc:docMk/>
            <pc:sldMk cId="1233252221" sldId="273"/>
            <ac:picMk id="5" creationId="{732F5635-6313-50FB-E1D3-B1156DAFAE17}"/>
          </ac:picMkLst>
        </pc:picChg>
        <pc:picChg chg="add mod">
          <ac:chgData name="Yusuf Saadu" userId="f6f7146eeddc2046" providerId="LiveId" clId="{51646154-82CE-4A63-BE1C-860DF3D0C432}" dt="2023-11-15T08:47:45.191" v="3659" actId="2711"/>
          <ac:picMkLst>
            <pc:docMk/>
            <pc:sldMk cId="1233252221" sldId="273"/>
            <ac:picMk id="18" creationId="{F7D088FE-53F5-231D-0A68-CA210726F635}"/>
          </ac:picMkLst>
        </pc:picChg>
      </pc:sldChg>
      <pc:sldChg chg="addSp delSp modSp new mod setBg modAnim">
        <pc:chgData name="Yusuf Saadu" userId="f6f7146eeddc2046" providerId="LiveId" clId="{51646154-82CE-4A63-BE1C-860DF3D0C432}" dt="2023-11-15T23:48:11.553" v="3787"/>
        <pc:sldMkLst>
          <pc:docMk/>
          <pc:sldMk cId="1910724752" sldId="274"/>
        </pc:sldMkLst>
        <pc:spChg chg="mod">
          <ac:chgData name="Yusuf Saadu" userId="f6f7146eeddc2046" providerId="LiveId" clId="{51646154-82CE-4A63-BE1C-860DF3D0C432}" dt="2023-11-15T23:47:29.929" v="3781" actId="20577"/>
          <ac:spMkLst>
            <pc:docMk/>
            <pc:sldMk cId="1910724752" sldId="274"/>
            <ac:spMk id="2" creationId="{F8CAE536-4981-C513-F438-E4456F5C76D9}"/>
          </ac:spMkLst>
        </pc:spChg>
        <pc:spChg chg="mod">
          <ac:chgData name="Yusuf Saadu" userId="f6f7146eeddc2046" providerId="LiveId" clId="{51646154-82CE-4A63-BE1C-860DF3D0C432}" dt="2023-11-15T18:51:06.822" v="3737" actId="14100"/>
          <ac:spMkLst>
            <pc:docMk/>
            <pc:sldMk cId="1910724752" sldId="274"/>
            <ac:spMk id="3" creationId="{BFF43694-0159-BB2D-4771-A6BCB7FE7B87}"/>
          </ac:spMkLst>
        </pc:spChg>
        <pc:spChg chg="add del">
          <ac:chgData name="Yusuf Saadu" userId="f6f7146eeddc2046" providerId="LiveId" clId="{51646154-82CE-4A63-BE1C-860DF3D0C432}" dt="2023-11-15T18:49:52.739" v="3725" actId="26606"/>
          <ac:spMkLst>
            <pc:docMk/>
            <pc:sldMk cId="1910724752" sldId="274"/>
            <ac:spMk id="9" creationId="{5A0118C5-4F8D-4CF4-BADD-53FEACC6C42A}"/>
          </ac:spMkLst>
        </pc:spChg>
        <pc:spChg chg="add del">
          <ac:chgData name="Yusuf Saadu" userId="f6f7146eeddc2046" providerId="LiveId" clId="{51646154-82CE-4A63-BE1C-860DF3D0C432}" dt="2023-11-15T18:49:52.739" v="3725" actId="26606"/>
          <ac:spMkLst>
            <pc:docMk/>
            <pc:sldMk cId="1910724752" sldId="274"/>
            <ac:spMk id="11" creationId="{EAED1919-54A1-41C9-B30B-A3FF3F58E38B}"/>
          </ac:spMkLst>
        </pc:spChg>
        <pc:spChg chg="add del">
          <ac:chgData name="Yusuf Saadu" userId="f6f7146eeddc2046" providerId="LiveId" clId="{51646154-82CE-4A63-BE1C-860DF3D0C432}" dt="2023-11-15T18:49:52.739" v="3725" actId="26606"/>
          <ac:spMkLst>
            <pc:docMk/>
            <pc:sldMk cId="1910724752" sldId="274"/>
            <ac:spMk id="17" creationId="{FFFEB18F-F81F-4CED-BE64-EB888A77C3B8}"/>
          </ac:spMkLst>
        </pc:spChg>
        <pc:spChg chg="add">
          <ac:chgData name="Yusuf Saadu" userId="f6f7146eeddc2046" providerId="LiveId" clId="{51646154-82CE-4A63-BE1C-860DF3D0C432}" dt="2023-11-15T18:49:52.739" v="3725" actId="26606"/>
          <ac:spMkLst>
            <pc:docMk/>
            <pc:sldMk cId="1910724752" sldId="274"/>
            <ac:spMk id="197" creationId="{B95B9BA8-1D69-4796-85F5-B6D0BD52354B}"/>
          </ac:spMkLst>
        </pc:spChg>
        <pc:spChg chg="mod">
          <ac:chgData name="Yusuf Saadu" userId="f6f7146eeddc2046" providerId="LiveId" clId="{51646154-82CE-4A63-BE1C-860DF3D0C432}" dt="2023-11-15T18:50:46.028" v="3735" actId="2711"/>
          <ac:spMkLst>
            <pc:docMk/>
            <pc:sldMk cId="1910724752" sldId="274"/>
            <ac:spMk id="202" creationId="{AC206BB2-3759-4DF0-9932-7445B6367AAB}"/>
          </ac:spMkLst>
        </pc:spChg>
        <pc:spChg chg="mod">
          <ac:chgData name="Yusuf Saadu" userId="f6f7146eeddc2046" providerId="LiveId" clId="{51646154-82CE-4A63-BE1C-860DF3D0C432}" dt="2023-11-15T18:50:46.028" v="3735" actId="2711"/>
          <ac:spMkLst>
            <pc:docMk/>
            <pc:sldMk cId="1910724752" sldId="274"/>
            <ac:spMk id="203" creationId="{381FA6FA-3CB6-4F57-8871-82DDE5BE86AD}"/>
          </ac:spMkLst>
        </pc:spChg>
        <pc:spChg chg="mod">
          <ac:chgData name="Yusuf Saadu" userId="f6f7146eeddc2046" providerId="LiveId" clId="{51646154-82CE-4A63-BE1C-860DF3D0C432}" dt="2023-11-15T18:50:46.028" v="3735" actId="2711"/>
          <ac:spMkLst>
            <pc:docMk/>
            <pc:sldMk cId="1910724752" sldId="274"/>
            <ac:spMk id="204" creationId="{BA5B9D66-192D-4F12-964D-2B23A1D27540}"/>
          </ac:spMkLst>
        </pc:spChg>
        <pc:spChg chg="mod">
          <ac:chgData name="Yusuf Saadu" userId="f6f7146eeddc2046" providerId="LiveId" clId="{51646154-82CE-4A63-BE1C-860DF3D0C432}" dt="2023-11-15T18:50:46.028" v="3735" actId="2711"/>
          <ac:spMkLst>
            <pc:docMk/>
            <pc:sldMk cId="1910724752" sldId="274"/>
            <ac:spMk id="205" creationId="{C9C14E68-C469-4A71-AF08-169DB545FC66}"/>
          </ac:spMkLst>
        </pc:spChg>
        <pc:grpChg chg="add del">
          <ac:chgData name="Yusuf Saadu" userId="f6f7146eeddc2046" providerId="LiveId" clId="{51646154-82CE-4A63-BE1C-860DF3D0C432}" dt="2023-11-15T18:49:52.739" v="3725" actId="26606"/>
          <ac:grpSpMkLst>
            <pc:docMk/>
            <pc:sldMk cId="1910724752" sldId="274"/>
            <ac:grpSpMk id="13" creationId="{C4751043-2EE3-4222-9979-8E61D93DA8DC}"/>
          </ac:grpSpMkLst>
        </pc:grpChg>
        <pc:grpChg chg="add del">
          <ac:chgData name="Yusuf Saadu" userId="f6f7146eeddc2046" providerId="LiveId" clId="{51646154-82CE-4A63-BE1C-860DF3D0C432}" dt="2023-11-15T18:49:52.739" v="3725" actId="26606"/>
          <ac:grpSpMkLst>
            <pc:docMk/>
            <pc:sldMk cId="1910724752" sldId="274"/>
            <ac:grpSpMk id="19" creationId="{00E015F5-1A99-4E40-BC3D-7707802996B5}"/>
          </ac:grpSpMkLst>
        </pc:grpChg>
        <pc:grpChg chg="add del">
          <ac:chgData name="Yusuf Saadu" userId="f6f7146eeddc2046" providerId="LiveId" clId="{51646154-82CE-4A63-BE1C-860DF3D0C432}" dt="2023-11-15T18:49:52.739" v="3725" actId="26606"/>
          <ac:grpSpMkLst>
            <pc:docMk/>
            <pc:sldMk cId="1910724752" sldId="274"/>
            <ac:grpSpMk id="23" creationId="{5468B3A9-705E-43C3-A742-0619B0D8F2EE}"/>
          </ac:grpSpMkLst>
        </pc:grpChg>
        <pc:grpChg chg="add">
          <ac:chgData name="Yusuf Saadu" userId="f6f7146eeddc2046" providerId="LiveId" clId="{51646154-82CE-4A63-BE1C-860DF3D0C432}" dt="2023-11-15T18:49:52.739" v="3725" actId="26606"/>
          <ac:grpSpMkLst>
            <pc:docMk/>
            <pc:sldMk cId="1910724752" sldId="274"/>
            <ac:grpSpMk id="199" creationId="{D44E3F87-3D58-4B03-86B2-15A5C5B9C964}"/>
          </ac:grpSpMkLst>
        </pc:grpChg>
        <pc:picChg chg="add mod ord">
          <ac:chgData name="Yusuf Saadu" userId="f6f7146eeddc2046" providerId="LiveId" clId="{51646154-82CE-4A63-BE1C-860DF3D0C432}" dt="2023-11-15T18:50:03.945" v="3729" actId="14100"/>
          <ac:picMkLst>
            <pc:docMk/>
            <pc:sldMk cId="1910724752" sldId="274"/>
            <ac:picMk id="4" creationId="{1EAD7C8A-20EE-E17D-8F29-FD6FC5218736}"/>
          </ac:picMkLst>
        </pc:picChg>
        <pc:picChg chg="add del mod">
          <ac:chgData name="Yusuf Saadu" userId="f6f7146eeddc2046" providerId="LiveId" clId="{51646154-82CE-4A63-BE1C-860DF3D0C432}" dt="2023-11-15T23:48:11.553" v="3787"/>
          <ac:picMkLst>
            <pc:docMk/>
            <pc:sldMk cId="1910724752" sldId="274"/>
            <ac:picMk id="5" creationId="{E53CFCC3-0E20-28C6-BC66-00716E6A8175}"/>
          </ac:picMkLst>
        </pc:picChg>
      </pc:sldChg>
      <pc:sldMasterChg chg="setBg modSldLayout">
        <pc:chgData name="Yusuf Saadu" userId="f6f7146eeddc2046" providerId="LiveId" clId="{51646154-82CE-4A63-BE1C-860DF3D0C432}" dt="2023-11-15T18:52:26.997" v="3740"/>
        <pc:sldMasterMkLst>
          <pc:docMk/>
          <pc:sldMasterMk cId="3418123513" sldId="2147483648"/>
        </pc:sldMasterMkLst>
        <pc:sldLayoutChg chg="setBg">
          <pc:chgData name="Yusuf Saadu" userId="f6f7146eeddc2046" providerId="LiveId" clId="{51646154-82CE-4A63-BE1C-860DF3D0C432}" dt="2023-11-15T18:52:26.997" v="3740"/>
          <pc:sldLayoutMkLst>
            <pc:docMk/>
            <pc:sldMasterMk cId="3418123513" sldId="2147483648"/>
            <pc:sldLayoutMk cId="1483309202" sldId="2147483649"/>
          </pc:sldLayoutMkLst>
        </pc:sldLayoutChg>
        <pc:sldLayoutChg chg="setBg">
          <pc:chgData name="Yusuf Saadu" userId="f6f7146eeddc2046" providerId="LiveId" clId="{51646154-82CE-4A63-BE1C-860DF3D0C432}" dt="2023-11-15T18:52:26.997" v="3740"/>
          <pc:sldLayoutMkLst>
            <pc:docMk/>
            <pc:sldMasterMk cId="3418123513" sldId="2147483648"/>
            <pc:sldLayoutMk cId="4070862498" sldId="2147483650"/>
          </pc:sldLayoutMkLst>
        </pc:sldLayoutChg>
        <pc:sldLayoutChg chg="setBg">
          <pc:chgData name="Yusuf Saadu" userId="f6f7146eeddc2046" providerId="LiveId" clId="{51646154-82CE-4A63-BE1C-860DF3D0C432}" dt="2023-11-15T18:52:26.997" v="3740"/>
          <pc:sldLayoutMkLst>
            <pc:docMk/>
            <pc:sldMasterMk cId="3418123513" sldId="2147483648"/>
            <pc:sldLayoutMk cId="1992973493" sldId="2147483651"/>
          </pc:sldLayoutMkLst>
        </pc:sldLayoutChg>
        <pc:sldLayoutChg chg="setBg">
          <pc:chgData name="Yusuf Saadu" userId="f6f7146eeddc2046" providerId="LiveId" clId="{51646154-82CE-4A63-BE1C-860DF3D0C432}" dt="2023-11-15T18:52:26.997" v="3740"/>
          <pc:sldLayoutMkLst>
            <pc:docMk/>
            <pc:sldMasterMk cId="3418123513" sldId="2147483648"/>
            <pc:sldLayoutMk cId="3499696650" sldId="2147483652"/>
          </pc:sldLayoutMkLst>
        </pc:sldLayoutChg>
        <pc:sldLayoutChg chg="setBg">
          <pc:chgData name="Yusuf Saadu" userId="f6f7146eeddc2046" providerId="LiveId" clId="{51646154-82CE-4A63-BE1C-860DF3D0C432}" dt="2023-11-15T18:52:26.997" v="3740"/>
          <pc:sldLayoutMkLst>
            <pc:docMk/>
            <pc:sldMasterMk cId="3418123513" sldId="2147483648"/>
            <pc:sldLayoutMk cId="34248850" sldId="2147483653"/>
          </pc:sldLayoutMkLst>
        </pc:sldLayoutChg>
        <pc:sldLayoutChg chg="setBg">
          <pc:chgData name="Yusuf Saadu" userId="f6f7146eeddc2046" providerId="LiveId" clId="{51646154-82CE-4A63-BE1C-860DF3D0C432}" dt="2023-11-15T18:52:26.997" v="3740"/>
          <pc:sldLayoutMkLst>
            <pc:docMk/>
            <pc:sldMasterMk cId="3418123513" sldId="2147483648"/>
            <pc:sldLayoutMk cId="293376777" sldId="2147483654"/>
          </pc:sldLayoutMkLst>
        </pc:sldLayoutChg>
        <pc:sldLayoutChg chg="setBg">
          <pc:chgData name="Yusuf Saadu" userId="f6f7146eeddc2046" providerId="LiveId" clId="{51646154-82CE-4A63-BE1C-860DF3D0C432}" dt="2023-11-15T18:52:26.997" v="3740"/>
          <pc:sldLayoutMkLst>
            <pc:docMk/>
            <pc:sldMasterMk cId="3418123513" sldId="2147483648"/>
            <pc:sldLayoutMk cId="2277347576" sldId="2147483655"/>
          </pc:sldLayoutMkLst>
        </pc:sldLayoutChg>
        <pc:sldLayoutChg chg="setBg">
          <pc:chgData name="Yusuf Saadu" userId="f6f7146eeddc2046" providerId="LiveId" clId="{51646154-82CE-4A63-BE1C-860DF3D0C432}" dt="2023-11-15T18:52:26.997" v="3740"/>
          <pc:sldLayoutMkLst>
            <pc:docMk/>
            <pc:sldMasterMk cId="3418123513" sldId="2147483648"/>
            <pc:sldLayoutMk cId="2691629146" sldId="2147483656"/>
          </pc:sldLayoutMkLst>
        </pc:sldLayoutChg>
        <pc:sldLayoutChg chg="setBg">
          <pc:chgData name="Yusuf Saadu" userId="f6f7146eeddc2046" providerId="LiveId" clId="{51646154-82CE-4A63-BE1C-860DF3D0C432}" dt="2023-11-15T18:52:26.997" v="3740"/>
          <pc:sldLayoutMkLst>
            <pc:docMk/>
            <pc:sldMasterMk cId="3418123513" sldId="2147483648"/>
            <pc:sldLayoutMk cId="1793849049" sldId="2147483657"/>
          </pc:sldLayoutMkLst>
        </pc:sldLayoutChg>
        <pc:sldLayoutChg chg="setBg">
          <pc:chgData name="Yusuf Saadu" userId="f6f7146eeddc2046" providerId="LiveId" clId="{51646154-82CE-4A63-BE1C-860DF3D0C432}" dt="2023-11-15T18:52:26.997" v="3740"/>
          <pc:sldLayoutMkLst>
            <pc:docMk/>
            <pc:sldMasterMk cId="3418123513" sldId="2147483648"/>
            <pc:sldLayoutMk cId="1598233618" sldId="2147483658"/>
          </pc:sldLayoutMkLst>
        </pc:sldLayoutChg>
        <pc:sldLayoutChg chg="setBg">
          <pc:chgData name="Yusuf Saadu" userId="f6f7146eeddc2046" providerId="LiveId" clId="{51646154-82CE-4A63-BE1C-860DF3D0C432}" dt="2023-11-15T18:52:26.997" v="3740"/>
          <pc:sldLayoutMkLst>
            <pc:docMk/>
            <pc:sldMasterMk cId="3418123513" sldId="2147483648"/>
            <pc:sldLayoutMk cId="1559496994"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51D89E-44F4-4C86-8390-64B0150D93A6}" type="doc">
      <dgm:prSet loTypeId="urn:microsoft.com/office/officeart/2016/7/layout/RepeatingBendingProcessNew" loCatId="process" qsTypeId="urn:microsoft.com/office/officeart/2005/8/quickstyle/simple2" qsCatId="simple" csTypeId="urn:microsoft.com/office/officeart/2005/8/colors/colorful2" csCatId="colorful"/>
      <dgm:spPr/>
      <dgm:t>
        <a:bodyPr/>
        <a:lstStyle/>
        <a:p>
          <a:endParaRPr lang="en-US"/>
        </a:p>
      </dgm:t>
    </dgm:pt>
    <dgm:pt modelId="{644101BA-723E-4D78-9D3F-6E8F033DA74A}">
      <dgm:prSet/>
      <dgm:spPr/>
      <dgm:t>
        <a:bodyPr/>
        <a:lstStyle/>
        <a:p>
          <a:pPr algn="ctr"/>
          <a:r>
            <a:rPr lang="en-US"/>
            <a:t>Environment Setting</a:t>
          </a:r>
        </a:p>
      </dgm:t>
    </dgm:pt>
    <dgm:pt modelId="{8CCF2D76-5515-4D08-B55A-B1A1AEF4EC1C}" type="parTrans" cxnId="{CF788E54-CDD7-4C3D-8393-3C0EB7F9E2D6}">
      <dgm:prSet/>
      <dgm:spPr/>
      <dgm:t>
        <a:bodyPr/>
        <a:lstStyle/>
        <a:p>
          <a:pPr algn="ctr"/>
          <a:endParaRPr lang="en-US"/>
        </a:p>
      </dgm:t>
    </dgm:pt>
    <dgm:pt modelId="{7F3F517F-09B6-42FA-9F6D-DA39E9CFEA52}" type="sibTrans" cxnId="{CF788E54-CDD7-4C3D-8393-3C0EB7F9E2D6}">
      <dgm:prSet/>
      <dgm:spPr/>
      <dgm:t>
        <a:bodyPr/>
        <a:lstStyle/>
        <a:p>
          <a:pPr algn="ctr"/>
          <a:endParaRPr lang="en-US"/>
        </a:p>
      </dgm:t>
    </dgm:pt>
    <dgm:pt modelId="{0F2B084D-3150-4728-95DA-C8D0F51B800D}">
      <dgm:prSet/>
      <dgm:spPr/>
      <dgm:t>
        <a:bodyPr/>
        <a:lstStyle/>
        <a:p>
          <a:pPr algn="ctr"/>
          <a:r>
            <a:rPr lang="en-US"/>
            <a:t>Dataset Importation</a:t>
          </a:r>
        </a:p>
      </dgm:t>
    </dgm:pt>
    <dgm:pt modelId="{490CE7E7-D280-4B76-B8C1-B135437EBFC4}" type="parTrans" cxnId="{30773334-C7D6-4111-897B-26ACF70BB3B9}">
      <dgm:prSet/>
      <dgm:spPr/>
      <dgm:t>
        <a:bodyPr/>
        <a:lstStyle/>
        <a:p>
          <a:pPr algn="ctr"/>
          <a:endParaRPr lang="en-US"/>
        </a:p>
      </dgm:t>
    </dgm:pt>
    <dgm:pt modelId="{1DFC7068-EDB0-44BD-8F21-59C5EE1C8DBF}" type="sibTrans" cxnId="{30773334-C7D6-4111-897B-26ACF70BB3B9}">
      <dgm:prSet/>
      <dgm:spPr/>
      <dgm:t>
        <a:bodyPr/>
        <a:lstStyle/>
        <a:p>
          <a:pPr algn="ctr"/>
          <a:endParaRPr lang="en-US"/>
        </a:p>
      </dgm:t>
    </dgm:pt>
    <dgm:pt modelId="{FEBFDFCF-F7CE-4950-A96B-652A73AD65AE}">
      <dgm:prSet/>
      <dgm:spPr/>
      <dgm:t>
        <a:bodyPr/>
        <a:lstStyle/>
        <a:p>
          <a:pPr algn="ctr"/>
          <a:r>
            <a:rPr lang="en-US"/>
            <a:t>Null and Duplicate check/removal</a:t>
          </a:r>
        </a:p>
      </dgm:t>
    </dgm:pt>
    <dgm:pt modelId="{9D5E6BDE-C515-432F-A9C1-CDCD990AB15F}" type="parTrans" cxnId="{8CC9CB86-23B6-4302-B4F7-EAF06A31A573}">
      <dgm:prSet/>
      <dgm:spPr/>
      <dgm:t>
        <a:bodyPr/>
        <a:lstStyle/>
        <a:p>
          <a:pPr algn="ctr"/>
          <a:endParaRPr lang="en-US"/>
        </a:p>
      </dgm:t>
    </dgm:pt>
    <dgm:pt modelId="{CCEE2BA6-7596-46DA-9C3F-A23F1F71BB4C}" type="sibTrans" cxnId="{8CC9CB86-23B6-4302-B4F7-EAF06A31A573}">
      <dgm:prSet/>
      <dgm:spPr/>
      <dgm:t>
        <a:bodyPr/>
        <a:lstStyle/>
        <a:p>
          <a:pPr algn="ctr"/>
          <a:endParaRPr lang="en-US"/>
        </a:p>
      </dgm:t>
    </dgm:pt>
    <dgm:pt modelId="{1D7D8041-4972-416B-9607-754364F7D3EC}">
      <dgm:prSet/>
      <dgm:spPr/>
      <dgm:t>
        <a:bodyPr/>
        <a:lstStyle/>
        <a:p>
          <a:pPr algn="ctr"/>
          <a:r>
            <a:rPr lang="en-US" dirty="0"/>
            <a:t>Feature Selection</a:t>
          </a:r>
        </a:p>
      </dgm:t>
    </dgm:pt>
    <dgm:pt modelId="{4667B629-3CE9-47AB-B8C6-7D25CC86839C}" type="parTrans" cxnId="{D83A1188-38E8-4302-8851-EE75137AB139}">
      <dgm:prSet/>
      <dgm:spPr/>
      <dgm:t>
        <a:bodyPr/>
        <a:lstStyle/>
        <a:p>
          <a:pPr algn="ctr"/>
          <a:endParaRPr lang="en-US"/>
        </a:p>
      </dgm:t>
    </dgm:pt>
    <dgm:pt modelId="{3EA65C60-107B-40C1-9A73-3DC982F063F9}" type="sibTrans" cxnId="{D83A1188-38E8-4302-8851-EE75137AB139}">
      <dgm:prSet/>
      <dgm:spPr/>
      <dgm:t>
        <a:bodyPr/>
        <a:lstStyle/>
        <a:p>
          <a:pPr algn="ctr"/>
          <a:endParaRPr lang="en-US"/>
        </a:p>
      </dgm:t>
    </dgm:pt>
    <dgm:pt modelId="{A1224AB2-31F4-4327-9199-92BD238BDF41}">
      <dgm:prSet/>
      <dgm:spPr/>
      <dgm:t>
        <a:bodyPr/>
        <a:lstStyle/>
        <a:p>
          <a:pPr algn="ctr"/>
          <a:r>
            <a:rPr lang="en-US"/>
            <a:t>Data Transformation</a:t>
          </a:r>
        </a:p>
      </dgm:t>
    </dgm:pt>
    <dgm:pt modelId="{E3DB771D-0E69-429B-8BC5-F505C7B0D9F0}" type="parTrans" cxnId="{8D44CD1A-1FE7-46FB-9B76-F405A2DEE307}">
      <dgm:prSet/>
      <dgm:spPr/>
      <dgm:t>
        <a:bodyPr/>
        <a:lstStyle/>
        <a:p>
          <a:pPr algn="ctr"/>
          <a:endParaRPr lang="en-US"/>
        </a:p>
      </dgm:t>
    </dgm:pt>
    <dgm:pt modelId="{21E9562D-7428-4B71-A244-45720589028F}" type="sibTrans" cxnId="{8D44CD1A-1FE7-46FB-9B76-F405A2DEE307}">
      <dgm:prSet/>
      <dgm:spPr/>
      <dgm:t>
        <a:bodyPr/>
        <a:lstStyle/>
        <a:p>
          <a:pPr algn="ctr"/>
          <a:endParaRPr lang="en-US"/>
        </a:p>
      </dgm:t>
    </dgm:pt>
    <dgm:pt modelId="{D732B05C-A223-4B47-9342-E92308C0D20E}">
      <dgm:prSet/>
      <dgm:spPr/>
      <dgm:t>
        <a:bodyPr/>
        <a:lstStyle/>
        <a:p>
          <a:pPr algn="ctr"/>
          <a:r>
            <a:rPr lang="en-US"/>
            <a:t>Handling Outliers</a:t>
          </a:r>
        </a:p>
      </dgm:t>
    </dgm:pt>
    <dgm:pt modelId="{45710763-7BB8-48C4-8054-BE2320053E2C}" type="parTrans" cxnId="{682B6C1B-495C-4A39-AEBA-FA4977DEEC6F}">
      <dgm:prSet/>
      <dgm:spPr/>
      <dgm:t>
        <a:bodyPr/>
        <a:lstStyle/>
        <a:p>
          <a:pPr algn="ctr"/>
          <a:endParaRPr lang="en-US"/>
        </a:p>
      </dgm:t>
    </dgm:pt>
    <dgm:pt modelId="{D0AE2498-F6C3-45BE-AD6C-B732DC1C1A26}" type="sibTrans" cxnId="{682B6C1B-495C-4A39-AEBA-FA4977DEEC6F}">
      <dgm:prSet/>
      <dgm:spPr/>
      <dgm:t>
        <a:bodyPr/>
        <a:lstStyle/>
        <a:p>
          <a:pPr algn="ctr"/>
          <a:endParaRPr lang="en-US"/>
        </a:p>
      </dgm:t>
    </dgm:pt>
    <dgm:pt modelId="{C725CEF6-8D95-498E-A333-C6DB11EDE7A0}">
      <dgm:prSet/>
      <dgm:spPr/>
      <dgm:t>
        <a:bodyPr/>
        <a:lstStyle/>
        <a:p>
          <a:pPr algn="ctr"/>
          <a:r>
            <a:rPr lang="en-US"/>
            <a:t>Split data in training and Test datasets</a:t>
          </a:r>
        </a:p>
      </dgm:t>
    </dgm:pt>
    <dgm:pt modelId="{39CC4E41-3A1D-4E82-B9D4-AB6CAFE7F1B6}" type="parTrans" cxnId="{9F3F17B0-2B28-4DEF-B6A1-FDAC3C236B4F}">
      <dgm:prSet/>
      <dgm:spPr/>
      <dgm:t>
        <a:bodyPr/>
        <a:lstStyle/>
        <a:p>
          <a:pPr algn="ctr"/>
          <a:endParaRPr lang="en-US"/>
        </a:p>
      </dgm:t>
    </dgm:pt>
    <dgm:pt modelId="{0FF0FC09-0446-4C7C-8658-7C5E3999EAB8}" type="sibTrans" cxnId="{9F3F17B0-2B28-4DEF-B6A1-FDAC3C236B4F}">
      <dgm:prSet/>
      <dgm:spPr/>
      <dgm:t>
        <a:bodyPr/>
        <a:lstStyle/>
        <a:p>
          <a:pPr algn="ctr"/>
          <a:endParaRPr lang="en-US"/>
        </a:p>
      </dgm:t>
    </dgm:pt>
    <dgm:pt modelId="{C62D3DDC-0EB9-4310-A74B-811D1FBD39F3}">
      <dgm:prSet/>
      <dgm:spPr/>
      <dgm:t>
        <a:bodyPr/>
        <a:lstStyle/>
        <a:p>
          <a:pPr algn="ctr"/>
          <a:r>
            <a:rPr lang="en-US"/>
            <a:t>Train Models</a:t>
          </a:r>
        </a:p>
      </dgm:t>
    </dgm:pt>
    <dgm:pt modelId="{9A6F28FE-79AD-485C-B39A-8B6EB6630B67}" type="parTrans" cxnId="{6AF99733-3A89-47CC-ADEC-BDD39CF18CF1}">
      <dgm:prSet/>
      <dgm:spPr/>
      <dgm:t>
        <a:bodyPr/>
        <a:lstStyle/>
        <a:p>
          <a:pPr algn="ctr"/>
          <a:endParaRPr lang="en-US"/>
        </a:p>
      </dgm:t>
    </dgm:pt>
    <dgm:pt modelId="{C99E42E7-27A0-43E7-A69C-7E467B8BF7FF}" type="sibTrans" cxnId="{6AF99733-3A89-47CC-ADEC-BDD39CF18CF1}">
      <dgm:prSet/>
      <dgm:spPr/>
      <dgm:t>
        <a:bodyPr/>
        <a:lstStyle/>
        <a:p>
          <a:pPr algn="ctr"/>
          <a:endParaRPr lang="en-US"/>
        </a:p>
      </dgm:t>
    </dgm:pt>
    <dgm:pt modelId="{BB698918-3372-4B07-A7B6-51D027744306}">
      <dgm:prSet/>
      <dgm:spPr/>
      <dgm:t>
        <a:bodyPr/>
        <a:lstStyle/>
        <a:p>
          <a:pPr algn="ctr"/>
          <a:r>
            <a:rPr lang="en-US"/>
            <a:t>Test them with test dataset</a:t>
          </a:r>
        </a:p>
      </dgm:t>
    </dgm:pt>
    <dgm:pt modelId="{6AFE75DA-AFC4-4B2E-9495-0F87ED30E8D7}" type="parTrans" cxnId="{5E900A99-B3E2-48DC-A612-C162220FA7C0}">
      <dgm:prSet/>
      <dgm:spPr/>
      <dgm:t>
        <a:bodyPr/>
        <a:lstStyle/>
        <a:p>
          <a:pPr algn="ctr"/>
          <a:endParaRPr lang="en-US"/>
        </a:p>
      </dgm:t>
    </dgm:pt>
    <dgm:pt modelId="{105CA0FE-F563-428A-9FE3-15D6FCA74E48}" type="sibTrans" cxnId="{5E900A99-B3E2-48DC-A612-C162220FA7C0}">
      <dgm:prSet/>
      <dgm:spPr/>
      <dgm:t>
        <a:bodyPr/>
        <a:lstStyle/>
        <a:p>
          <a:pPr algn="ctr"/>
          <a:endParaRPr lang="en-US"/>
        </a:p>
      </dgm:t>
    </dgm:pt>
    <dgm:pt modelId="{F4BC04F7-D9F7-451A-9F6B-D800565AD348}">
      <dgm:prSet/>
      <dgm:spPr/>
      <dgm:t>
        <a:bodyPr/>
        <a:lstStyle/>
        <a:p>
          <a:pPr algn="ctr"/>
          <a:r>
            <a:rPr lang="en-US"/>
            <a:t>Compare models based on performance</a:t>
          </a:r>
        </a:p>
      </dgm:t>
    </dgm:pt>
    <dgm:pt modelId="{DEFF5A20-7F9E-437A-A82D-361CADEFAA83}" type="parTrans" cxnId="{E69C64E5-A54F-45B5-BD68-17AD84EFA2D9}">
      <dgm:prSet/>
      <dgm:spPr/>
      <dgm:t>
        <a:bodyPr/>
        <a:lstStyle/>
        <a:p>
          <a:pPr algn="ctr"/>
          <a:endParaRPr lang="en-US"/>
        </a:p>
      </dgm:t>
    </dgm:pt>
    <dgm:pt modelId="{EFF4FE7D-FA25-4971-AC96-02AEAE5B2216}" type="sibTrans" cxnId="{E69C64E5-A54F-45B5-BD68-17AD84EFA2D9}">
      <dgm:prSet/>
      <dgm:spPr/>
      <dgm:t>
        <a:bodyPr/>
        <a:lstStyle/>
        <a:p>
          <a:pPr algn="ctr"/>
          <a:endParaRPr lang="en-US"/>
        </a:p>
      </dgm:t>
    </dgm:pt>
    <dgm:pt modelId="{27D5B246-33E9-401B-9831-0C5E1D14E7F5}">
      <dgm:prSet/>
      <dgm:spPr/>
      <dgm:t>
        <a:bodyPr/>
        <a:lstStyle/>
        <a:p>
          <a:pPr algn="ctr"/>
          <a:r>
            <a:rPr lang="en-US"/>
            <a:t>Evaluation and Possible Imporvements</a:t>
          </a:r>
        </a:p>
      </dgm:t>
    </dgm:pt>
    <dgm:pt modelId="{8DF67CAC-A73F-4D33-8864-F0F3032951F7}" type="parTrans" cxnId="{8A5B9C18-286B-4392-9FC2-FB5895CE4B7B}">
      <dgm:prSet/>
      <dgm:spPr/>
      <dgm:t>
        <a:bodyPr/>
        <a:lstStyle/>
        <a:p>
          <a:pPr algn="ctr"/>
          <a:endParaRPr lang="en-US"/>
        </a:p>
      </dgm:t>
    </dgm:pt>
    <dgm:pt modelId="{9CB5FD14-5CF0-40DA-8812-EB0B990049C7}" type="sibTrans" cxnId="{8A5B9C18-286B-4392-9FC2-FB5895CE4B7B}">
      <dgm:prSet/>
      <dgm:spPr/>
      <dgm:t>
        <a:bodyPr/>
        <a:lstStyle/>
        <a:p>
          <a:pPr algn="ctr"/>
          <a:endParaRPr lang="en-US"/>
        </a:p>
      </dgm:t>
    </dgm:pt>
    <dgm:pt modelId="{E6942353-FE61-47EE-8148-AE3F44D93C73}" type="pres">
      <dgm:prSet presAssocID="{6D51D89E-44F4-4C86-8390-64B0150D93A6}" presName="Name0" presStyleCnt="0">
        <dgm:presLayoutVars>
          <dgm:dir/>
          <dgm:resizeHandles val="exact"/>
        </dgm:presLayoutVars>
      </dgm:prSet>
      <dgm:spPr/>
    </dgm:pt>
    <dgm:pt modelId="{2431CE8D-A9AB-4605-946C-F874A7BDEC7B}" type="pres">
      <dgm:prSet presAssocID="{644101BA-723E-4D78-9D3F-6E8F033DA74A}" presName="node" presStyleLbl="node1" presStyleIdx="0" presStyleCnt="11">
        <dgm:presLayoutVars>
          <dgm:bulletEnabled val="1"/>
        </dgm:presLayoutVars>
      </dgm:prSet>
      <dgm:spPr/>
    </dgm:pt>
    <dgm:pt modelId="{25E5383F-2489-493A-BF9C-70DDD24065DA}" type="pres">
      <dgm:prSet presAssocID="{7F3F517F-09B6-42FA-9F6D-DA39E9CFEA52}" presName="sibTrans" presStyleLbl="sibTrans1D1" presStyleIdx="0" presStyleCnt="10"/>
      <dgm:spPr/>
    </dgm:pt>
    <dgm:pt modelId="{462B06DB-B840-4980-A9D4-87698C516089}" type="pres">
      <dgm:prSet presAssocID="{7F3F517F-09B6-42FA-9F6D-DA39E9CFEA52}" presName="connectorText" presStyleLbl="sibTrans1D1" presStyleIdx="0" presStyleCnt="10"/>
      <dgm:spPr/>
    </dgm:pt>
    <dgm:pt modelId="{81FF0A59-5C6D-480B-A359-F0062553FED9}" type="pres">
      <dgm:prSet presAssocID="{0F2B084D-3150-4728-95DA-C8D0F51B800D}" presName="node" presStyleLbl="node1" presStyleIdx="1" presStyleCnt="11">
        <dgm:presLayoutVars>
          <dgm:bulletEnabled val="1"/>
        </dgm:presLayoutVars>
      </dgm:prSet>
      <dgm:spPr/>
    </dgm:pt>
    <dgm:pt modelId="{F3C54E4B-A70A-4F07-BEBD-58C0744FAEC0}" type="pres">
      <dgm:prSet presAssocID="{1DFC7068-EDB0-44BD-8F21-59C5EE1C8DBF}" presName="sibTrans" presStyleLbl="sibTrans1D1" presStyleIdx="1" presStyleCnt="10"/>
      <dgm:spPr/>
    </dgm:pt>
    <dgm:pt modelId="{0781604F-EDF9-446F-B2CB-5D62368D6F96}" type="pres">
      <dgm:prSet presAssocID="{1DFC7068-EDB0-44BD-8F21-59C5EE1C8DBF}" presName="connectorText" presStyleLbl="sibTrans1D1" presStyleIdx="1" presStyleCnt="10"/>
      <dgm:spPr/>
    </dgm:pt>
    <dgm:pt modelId="{0EBF0153-545D-49EA-8E1D-BC24A50BA267}" type="pres">
      <dgm:prSet presAssocID="{FEBFDFCF-F7CE-4950-A96B-652A73AD65AE}" presName="node" presStyleLbl="node1" presStyleIdx="2" presStyleCnt="11">
        <dgm:presLayoutVars>
          <dgm:bulletEnabled val="1"/>
        </dgm:presLayoutVars>
      </dgm:prSet>
      <dgm:spPr/>
    </dgm:pt>
    <dgm:pt modelId="{4C69A84E-9117-4F02-8629-20F7BDA45D86}" type="pres">
      <dgm:prSet presAssocID="{CCEE2BA6-7596-46DA-9C3F-A23F1F71BB4C}" presName="sibTrans" presStyleLbl="sibTrans1D1" presStyleIdx="2" presStyleCnt="10"/>
      <dgm:spPr/>
    </dgm:pt>
    <dgm:pt modelId="{21FE42A7-AE07-4ED4-A750-1C395C685ACD}" type="pres">
      <dgm:prSet presAssocID="{CCEE2BA6-7596-46DA-9C3F-A23F1F71BB4C}" presName="connectorText" presStyleLbl="sibTrans1D1" presStyleIdx="2" presStyleCnt="10"/>
      <dgm:spPr/>
    </dgm:pt>
    <dgm:pt modelId="{A94AE4A1-16A2-4B85-BF11-2099AE05AAB1}" type="pres">
      <dgm:prSet presAssocID="{1D7D8041-4972-416B-9607-754364F7D3EC}" presName="node" presStyleLbl="node1" presStyleIdx="3" presStyleCnt="11">
        <dgm:presLayoutVars>
          <dgm:bulletEnabled val="1"/>
        </dgm:presLayoutVars>
      </dgm:prSet>
      <dgm:spPr/>
    </dgm:pt>
    <dgm:pt modelId="{BDFB02B5-2F3B-4B2B-B0AF-778A415836FE}" type="pres">
      <dgm:prSet presAssocID="{3EA65C60-107B-40C1-9A73-3DC982F063F9}" presName="sibTrans" presStyleLbl="sibTrans1D1" presStyleIdx="3" presStyleCnt="10"/>
      <dgm:spPr/>
    </dgm:pt>
    <dgm:pt modelId="{D4873207-4833-4121-B133-7AC354949143}" type="pres">
      <dgm:prSet presAssocID="{3EA65C60-107B-40C1-9A73-3DC982F063F9}" presName="connectorText" presStyleLbl="sibTrans1D1" presStyleIdx="3" presStyleCnt="10"/>
      <dgm:spPr/>
    </dgm:pt>
    <dgm:pt modelId="{695A19B9-BA9C-4523-BB48-3EA9AC87D669}" type="pres">
      <dgm:prSet presAssocID="{A1224AB2-31F4-4327-9199-92BD238BDF41}" presName="node" presStyleLbl="node1" presStyleIdx="4" presStyleCnt="11">
        <dgm:presLayoutVars>
          <dgm:bulletEnabled val="1"/>
        </dgm:presLayoutVars>
      </dgm:prSet>
      <dgm:spPr/>
    </dgm:pt>
    <dgm:pt modelId="{D2F6A1EF-677C-4E71-B63B-4C2C0596A8EE}" type="pres">
      <dgm:prSet presAssocID="{21E9562D-7428-4B71-A244-45720589028F}" presName="sibTrans" presStyleLbl="sibTrans1D1" presStyleIdx="4" presStyleCnt="10"/>
      <dgm:spPr/>
    </dgm:pt>
    <dgm:pt modelId="{643B7394-16B4-4C59-B7C6-344D5BEB0166}" type="pres">
      <dgm:prSet presAssocID="{21E9562D-7428-4B71-A244-45720589028F}" presName="connectorText" presStyleLbl="sibTrans1D1" presStyleIdx="4" presStyleCnt="10"/>
      <dgm:spPr/>
    </dgm:pt>
    <dgm:pt modelId="{46F7BF7F-1EE9-4D0B-81E9-CF67541FD8BC}" type="pres">
      <dgm:prSet presAssocID="{D732B05C-A223-4B47-9342-E92308C0D20E}" presName="node" presStyleLbl="node1" presStyleIdx="5" presStyleCnt="11">
        <dgm:presLayoutVars>
          <dgm:bulletEnabled val="1"/>
        </dgm:presLayoutVars>
      </dgm:prSet>
      <dgm:spPr/>
    </dgm:pt>
    <dgm:pt modelId="{C8B4EABC-1A7B-410B-AA52-CFAA7B2252B5}" type="pres">
      <dgm:prSet presAssocID="{D0AE2498-F6C3-45BE-AD6C-B732DC1C1A26}" presName="sibTrans" presStyleLbl="sibTrans1D1" presStyleIdx="5" presStyleCnt="10"/>
      <dgm:spPr/>
    </dgm:pt>
    <dgm:pt modelId="{1DE6384E-2F4F-4312-8CBD-DA95FF00E090}" type="pres">
      <dgm:prSet presAssocID="{D0AE2498-F6C3-45BE-AD6C-B732DC1C1A26}" presName="connectorText" presStyleLbl="sibTrans1D1" presStyleIdx="5" presStyleCnt="10"/>
      <dgm:spPr/>
    </dgm:pt>
    <dgm:pt modelId="{88F735F4-AB81-43A8-8E18-C247A997EE9E}" type="pres">
      <dgm:prSet presAssocID="{C725CEF6-8D95-498E-A333-C6DB11EDE7A0}" presName="node" presStyleLbl="node1" presStyleIdx="6" presStyleCnt="11">
        <dgm:presLayoutVars>
          <dgm:bulletEnabled val="1"/>
        </dgm:presLayoutVars>
      </dgm:prSet>
      <dgm:spPr/>
    </dgm:pt>
    <dgm:pt modelId="{556B6264-FEEF-4F83-BD9D-012C3B6120BD}" type="pres">
      <dgm:prSet presAssocID="{0FF0FC09-0446-4C7C-8658-7C5E3999EAB8}" presName="sibTrans" presStyleLbl="sibTrans1D1" presStyleIdx="6" presStyleCnt="10"/>
      <dgm:spPr/>
    </dgm:pt>
    <dgm:pt modelId="{1C16E168-BC32-49F6-9E6E-ADB3477535EE}" type="pres">
      <dgm:prSet presAssocID="{0FF0FC09-0446-4C7C-8658-7C5E3999EAB8}" presName="connectorText" presStyleLbl="sibTrans1D1" presStyleIdx="6" presStyleCnt="10"/>
      <dgm:spPr/>
    </dgm:pt>
    <dgm:pt modelId="{A745F729-4B9C-44EE-BD33-86FE9AB412DB}" type="pres">
      <dgm:prSet presAssocID="{C62D3DDC-0EB9-4310-A74B-811D1FBD39F3}" presName="node" presStyleLbl="node1" presStyleIdx="7" presStyleCnt="11">
        <dgm:presLayoutVars>
          <dgm:bulletEnabled val="1"/>
        </dgm:presLayoutVars>
      </dgm:prSet>
      <dgm:spPr/>
    </dgm:pt>
    <dgm:pt modelId="{1C5560F3-DAEF-414B-AE5F-48C8123AFEFD}" type="pres">
      <dgm:prSet presAssocID="{C99E42E7-27A0-43E7-A69C-7E467B8BF7FF}" presName="sibTrans" presStyleLbl="sibTrans1D1" presStyleIdx="7" presStyleCnt="10"/>
      <dgm:spPr/>
    </dgm:pt>
    <dgm:pt modelId="{F3941D98-69AB-4AA7-B156-7D33D5E20CF0}" type="pres">
      <dgm:prSet presAssocID="{C99E42E7-27A0-43E7-A69C-7E467B8BF7FF}" presName="connectorText" presStyleLbl="sibTrans1D1" presStyleIdx="7" presStyleCnt="10"/>
      <dgm:spPr/>
    </dgm:pt>
    <dgm:pt modelId="{5B7A5A64-AF70-4C1F-9D8D-4B6E3A70409C}" type="pres">
      <dgm:prSet presAssocID="{BB698918-3372-4B07-A7B6-51D027744306}" presName="node" presStyleLbl="node1" presStyleIdx="8" presStyleCnt="11">
        <dgm:presLayoutVars>
          <dgm:bulletEnabled val="1"/>
        </dgm:presLayoutVars>
      </dgm:prSet>
      <dgm:spPr/>
    </dgm:pt>
    <dgm:pt modelId="{BFABFBF6-B9C3-4AF3-96BF-15D94B8F3F8F}" type="pres">
      <dgm:prSet presAssocID="{105CA0FE-F563-428A-9FE3-15D6FCA74E48}" presName="sibTrans" presStyleLbl="sibTrans1D1" presStyleIdx="8" presStyleCnt="10"/>
      <dgm:spPr/>
    </dgm:pt>
    <dgm:pt modelId="{8E85A533-3FDE-4962-A29A-36A3B6A70C4D}" type="pres">
      <dgm:prSet presAssocID="{105CA0FE-F563-428A-9FE3-15D6FCA74E48}" presName="connectorText" presStyleLbl="sibTrans1D1" presStyleIdx="8" presStyleCnt="10"/>
      <dgm:spPr/>
    </dgm:pt>
    <dgm:pt modelId="{C42BB57D-5488-48AD-9742-6652E01B5401}" type="pres">
      <dgm:prSet presAssocID="{F4BC04F7-D9F7-451A-9F6B-D800565AD348}" presName="node" presStyleLbl="node1" presStyleIdx="9" presStyleCnt="11">
        <dgm:presLayoutVars>
          <dgm:bulletEnabled val="1"/>
        </dgm:presLayoutVars>
      </dgm:prSet>
      <dgm:spPr/>
    </dgm:pt>
    <dgm:pt modelId="{F0E50AA2-A068-4BF4-A501-F36F0CEEFFEE}" type="pres">
      <dgm:prSet presAssocID="{EFF4FE7D-FA25-4971-AC96-02AEAE5B2216}" presName="sibTrans" presStyleLbl="sibTrans1D1" presStyleIdx="9" presStyleCnt="10"/>
      <dgm:spPr/>
    </dgm:pt>
    <dgm:pt modelId="{9CDB15AB-E03B-41E3-961F-D2C2C6CC6FBF}" type="pres">
      <dgm:prSet presAssocID="{EFF4FE7D-FA25-4971-AC96-02AEAE5B2216}" presName="connectorText" presStyleLbl="sibTrans1D1" presStyleIdx="9" presStyleCnt="10"/>
      <dgm:spPr/>
    </dgm:pt>
    <dgm:pt modelId="{A3009A65-48D3-4888-95CD-AC53B61C83C8}" type="pres">
      <dgm:prSet presAssocID="{27D5B246-33E9-401B-9831-0C5E1D14E7F5}" presName="node" presStyleLbl="node1" presStyleIdx="10" presStyleCnt="11">
        <dgm:presLayoutVars>
          <dgm:bulletEnabled val="1"/>
        </dgm:presLayoutVars>
      </dgm:prSet>
      <dgm:spPr/>
    </dgm:pt>
  </dgm:ptLst>
  <dgm:cxnLst>
    <dgm:cxn modelId="{2E3A6601-AAEF-4DC6-84A2-57BFA4F0D908}" type="presOf" srcId="{3EA65C60-107B-40C1-9A73-3DC982F063F9}" destId="{BDFB02B5-2F3B-4B2B-B0AF-778A415836FE}" srcOrd="0" destOrd="0" presId="urn:microsoft.com/office/officeart/2016/7/layout/RepeatingBendingProcessNew"/>
    <dgm:cxn modelId="{91026406-B06C-4C72-9056-E5FAAED4D24D}" type="presOf" srcId="{D0AE2498-F6C3-45BE-AD6C-B732DC1C1A26}" destId="{1DE6384E-2F4F-4312-8CBD-DA95FF00E090}" srcOrd="1" destOrd="0" presId="urn:microsoft.com/office/officeart/2016/7/layout/RepeatingBendingProcessNew"/>
    <dgm:cxn modelId="{3734F70D-EB51-480B-B9F3-6AB62F139BEF}" type="presOf" srcId="{3EA65C60-107B-40C1-9A73-3DC982F063F9}" destId="{D4873207-4833-4121-B133-7AC354949143}" srcOrd="1" destOrd="0" presId="urn:microsoft.com/office/officeart/2016/7/layout/RepeatingBendingProcessNew"/>
    <dgm:cxn modelId="{EDD42417-2C3A-43FE-8A50-B071FB8B7FA0}" type="presOf" srcId="{C99E42E7-27A0-43E7-A69C-7E467B8BF7FF}" destId="{1C5560F3-DAEF-414B-AE5F-48C8123AFEFD}" srcOrd="0" destOrd="0" presId="urn:microsoft.com/office/officeart/2016/7/layout/RepeatingBendingProcessNew"/>
    <dgm:cxn modelId="{DB2B1B18-360C-4E71-B5E9-E2C712263BF6}" type="presOf" srcId="{1DFC7068-EDB0-44BD-8F21-59C5EE1C8DBF}" destId="{F3C54E4B-A70A-4F07-BEBD-58C0744FAEC0}" srcOrd="0" destOrd="0" presId="urn:microsoft.com/office/officeart/2016/7/layout/RepeatingBendingProcessNew"/>
    <dgm:cxn modelId="{8A5B9C18-286B-4392-9FC2-FB5895CE4B7B}" srcId="{6D51D89E-44F4-4C86-8390-64B0150D93A6}" destId="{27D5B246-33E9-401B-9831-0C5E1D14E7F5}" srcOrd="10" destOrd="0" parTransId="{8DF67CAC-A73F-4D33-8864-F0F3032951F7}" sibTransId="{9CB5FD14-5CF0-40DA-8812-EB0B990049C7}"/>
    <dgm:cxn modelId="{9EFB681A-8969-4A04-8560-06C7A44A770E}" type="presOf" srcId="{105CA0FE-F563-428A-9FE3-15D6FCA74E48}" destId="{8E85A533-3FDE-4962-A29A-36A3B6A70C4D}" srcOrd="1" destOrd="0" presId="urn:microsoft.com/office/officeart/2016/7/layout/RepeatingBendingProcessNew"/>
    <dgm:cxn modelId="{8D44CD1A-1FE7-46FB-9B76-F405A2DEE307}" srcId="{6D51D89E-44F4-4C86-8390-64B0150D93A6}" destId="{A1224AB2-31F4-4327-9199-92BD238BDF41}" srcOrd="4" destOrd="0" parTransId="{E3DB771D-0E69-429B-8BC5-F505C7B0D9F0}" sibTransId="{21E9562D-7428-4B71-A244-45720589028F}"/>
    <dgm:cxn modelId="{682B6C1B-495C-4A39-AEBA-FA4977DEEC6F}" srcId="{6D51D89E-44F4-4C86-8390-64B0150D93A6}" destId="{D732B05C-A223-4B47-9342-E92308C0D20E}" srcOrd="5" destOrd="0" parTransId="{45710763-7BB8-48C4-8054-BE2320053E2C}" sibTransId="{D0AE2498-F6C3-45BE-AD6C-B732DC1C1A26}"/>
    <dgm:cxn modelId="{7E76C31F-0969-430C-9813-3C26F1604D52}" type="presOf" srcId="{27D5B246-33E9-401B-9831-0C5E1D14E7F5}" destId="{A3009A65-48D3-4888-95CD-AC53B61C83C8}" srcOrd="0" destOrd="0" presId="urn:microsoft.com/office/officeart/2016/7/layout/RepeatingBendingProcessNew"/>
    <dgm:cxn modelId="{6AF99733-3A89-47CC-ADEC-BDD39CF18CF1}" srcId="{6D51D89E-44F4-4C86-8390-64B0150D93A6}" destId="{C62D3DDC-0EB9-4310-A74B-811D1FBD39F3}" srcOrd="7" destOrd="0" parTransId="{9A6F28FE-79AD-485C-B39A-8B6EB6630B67}" sibTransId="{C99E42E7-27A0-43E7-A69C-7E467B8BF7FF}"/>
    <dgm:cxn modelId="{30773334-C7D6-4111-897B-26ACF70BB3B9}" srcId="{6D51D89E-44F4-4C86-8390-64B0150D93A6}" destId="{0F2B084D-3150-4728-95DA-C8D0F51B800D}" srcOrd="1" destOrd="0" parTransId="{490CE7E7-D280-4B76-B8C1-B135437EBFC4}" sibTransId="{1DFC7068-EDB0-44BD-8F21-59C5EE1C8DBF}"/>
    <dgm:cxn modelId="{5DFA6136-00AA-4F0E-8496-3BC980EDD94B}" type="presOf" srcId="{0FF0FC09-0446-4C7C-8658-7C5E3999EAB8}" destId="{556B6264-FEEF-4F83-BD9D-012C3B6120BD}" srcOrd="0" destOrd="0" presId="urn:microsoft.com/office/officeart/2016/7/layout/RepeatingBendingProcessNew"/>
    <dgm:cxn modelId="{A41ABB38-312B-4115-82AF-7F3B41A3A803}" type="presOf" srcId="{D0AE2498-F6C3-45BE-AD6C-B732DC1C1A26}" destId="{C8B4EABC-1A7B-410B-AA52-CFAA7B2252B5}" srcOrd="0" destOrd="0" presId="urn:microsoft.com/office/officeart/2016/7/layout/RepeatingBendingProcessNew"/>
    <dgm:cxn modelId="{73E92446-244E-4C1E-9A53-2D3570A93C8C}" type="presOf" srcId="{CCEE2BA6-7596-46DA-9C3F-A23F1F71BB4C}" destId="{21FE42A7-AE07-4ED4-A750-1C395C685ACD}" srcOrd="1" destOrd="0" presId="urn:microsoft.com/office/officeart/2016/7/layout/RepeatingBendingProcessNew"/>
    <dgm:cxn modelId="{D5800C6A-552B-43F5-AD24-FC09BD642318}" type="presOf" srcId="{CCEE2BA6-7596-46DA-9C3F-A23F1F71BB4C}" destId="{4C69A84E-9117-4F02-8629-20F7BDA45D86}" srcOrd="0" destOrd="0" presId="urn:microsoft.com/office/officeart/2016/7/layout/RepeatingBendingProcessNew"/>
    <dgm:cxn modelId="{396FF053-2DC9-4547-8659-5C5BA1E19D4E}" type="presOf" srcId="{EFF4FE7D-FA25-4971-AC96-02AEAE5B2216}" destId="{F0E50AA2-A068-4BF4-A501-F36F0CEEFFEE}" srcOrd="0" destOrd="0" presId="urn:microsoft.com/office/officeart/2016/7/layout/RepeatingBendingProcessNew"/>
    <dgm:cxn modelId="{CF788E54-CDD7-4C3D-8393-3C0EB7F9E2D6}" srcId="{6D51D89E-44F4-4C86-8390-64B0150D93A6}" destId="{644101BA-723E-4D78-9D3F-6E8F033DA74A}" srcOrd="0" destOrd="0" parTransId="{8CCF2D76-5515-4D08-B55A-B1A1AEF4EC1C}" sibTransId="{7F3F517F-09B6-42FA-9F6D-DA39E9CFEA52}"/>
    <dgm:cxn modelId="{8D1C3878-32ED-4E2A-99D7-FD32C4655710}" type="presOf" srcId="{C725CEF6-8D95-498E-A333-C6DB11EDE7A0}" destId="{88F735F4-AB81-43A8-8E18-C247A997EE9E}" srcOrd="0" destOrd="0" presId="urn:microsoft.com/office/officeart/2016/7/layout/RepeatingBendingProcessNew"/>
    <dgm:cxn modelId="{B2A5A87A-FE00-4615-877D-60CC7AA4A3D9}" type="presOf" srcId="{1DFC7068-EDB0-44BD-8F21-59C5EE1C8DBF}" destId="{0781604F-EDF9-446F-B2CB-5D62368D6F96}" srcOrd="1" destOrd="0" presId="urn:microsoft.com/office/officeart/2016/7/layout/RepeatingBendingProcessNew"/>
    <dgm:cxn modelId="{4D8D7981-BDF3-4902-82AF-F89E364D5C03}" type="presOf" srcId="{21E9562D-7428-4B71-A244-45720589028F}" destId="{643B7394-16B4-4C59-B7C6-344D5BEB0166}" srcOrd="1" destOrd="0" presId="urn:microsoft.com/office/officeart/2016/7/layout/RepeatingBendingProcessNew"/>
    <dgm:cxn modelId="{D22F8385-063F-4766-85E7-F0ABC90DE44B}" type="presOf" srcId="{105CA0FE-F563-428A-9FE3-15D6FCA74E48}" destId="{BFABFBF6-B9C3-4AF3-96BF-15D94B8F3F8F}" srcOrd="0" destOrd="0" presId="urn:microsoft.com/office/officeart/2016/7/layout/RepeatingBendingProcessNew"/>
    <dgm:cxn modelId="{8CC9CB86-23B6-4302-B4F7-EAF06A31A573}" srcId="{6D51D89E-44F4-4C86-8390-64B0150D93A6}" destId="{FEBFDFCF-F7CE-4950-A96B-652A73AD65AE}" srcOrd="2" destOrd="0" parTransId="{9D5E6BDE-C515-432F-A9C1-CDCD990AB15F}" sibTransId="{CCEE2BA6-7596-46DA-9C3F-A23F1F71BB4C}"/>
    <dgm:cxn modelId="{D2A28987-29C5-43C7-9471-8F33D89CF677}" type="presOf" srcId="{6D51D89E-44F4-4C86-8390-64B0150D93A6}" destId="{E6942353-FE61-47EE-8148-AE3F44D93C73}" srcOrd="0" destOrd="0" presId="urn:microsoft.com/office/officeart/2016/7/layout/RepeatingBendingProcessNew"/>
    <dgm:cxn modelId="{D83A1188-38E8-4302-8851-EE75137AB139}" srcId="{6D51D89E-44F4-4C86-8390-64B0150D93A6}" destId="{1D7D8041-4972-416B-9607-754364F7D3EC}" srcOrd="3" destOrd="0" parTransId="{4667B629-3CE9-47AB-B8C6-7D25CC86839C}" sibTransId="{3EA65C60-107B-40C1-9A73-3DC982F063F9}"/>
    <dgm:cxn modelId="{5E900A99-B3E2-48DC-A612-C162220FA7C0}" srcId="{6D51D89E-44F4-4C86-8390-64B0150D93A6}" destId="{BB698918-3372-4B07-A7B6-51D027744306}" srcOrd="8" destOrd="0" parTransId="{6AFE75DA-AFC4-4B2E-9495-0F87ED30E8D7}" sibTransId="{105CA0FE-F563-428A-9FE3-15D6FCA74E48}"/>
    <dgm:cxn modelId="{8DDA4A9A-4C2F-40F7-A300-DAD33847DE14}" type="presOf" srcId="{7F3F517F-09B6-42FA-9F6D-DA39E9CFEA52}" destId="{25E5383F-2489-493A-BF9C-70DDD24065DA}" srcOrd="0" destOrd="0" presId="urn:microsoft.com/office/officeart/2016/7/layout/RepeatingBendingProcessNew"/>
    <dgm:cxn modelId="{2BEC229D-23CE-4833-814B-4163F59A83C8}" type="presOf" srcId="{C62D3DDC-0EB9-4310-A74B-811D1FBD39F3}" destId="{A745F729-4B9C-44EE-BD33-86FE9AB412DB}" srcOrd="0" destOrd="0" presId="urn:microsoft.com/office/officeart/2016/7/layout/RepeatingBendingProcessNew"/>
    <dgm:cxn modelId="{F6452BA7-1C63-435C-833A-17800F577F12}" type="presOf" srcId="{F4BC04F7-D9F7-451A-9F6B-D800565AD348}" destId="{C42BB57D-5488-48AD-9742-6652E01B5401}" srcOrd="0" destOrd="0" presId="urn:microsoft.com/office/officeart/2016/7/layout/RepeatingBendingProcessNew"/>
    <dgm:cxn modelId="{9F3F17B0-2B28-4DEF-B6A1-FDAC3C236B4F}" srcId="{6D51D89E-44F4-4C86-8390-64B0150D93A6}" destId="{C725CEF6-8D95-498E-A333-C6DB11EDE7A0}" srcOrd="6" destOrd="0" parTransId="{39CC4E41-3A1D-4E82-B9D4-AB6CAFE7F1B6}" sibTransId="{0FF0FC09-0446-4C7C-8658-7C5E3999EAB8}"/>
    <dgm:cxn modelId="{8C74CCB2-E71E-43F6-9C91-B88005F48567}" type="presOf" srcId="{644101BA-723E-4D78-9D3F-6E8F033DA74A}" destId="{2431CE8D-A9AB-4605-946C-F874A7BDEC7B}" srcOrd="0" destOrd="0" presId="urn:microsoft.com/office/officeart/2016/7/layout/RepeatingBendingProcessNew"/>
    <dgm:cxn modelId="{961775B6-C6AA-4B33-ADA9-522EF6C2FEC1}" type="presOf" srcId="{BB698918-3372-4B07-A7B6-51D027744306}" destId="{5B7A5A64-AF70-4C1F-9D8D-4B6E3A70409C}" srcOrd="0" destOrd="0" presId="urn:microsoft.com/office/officeart/2016/7/layout/RepeatingBendingProcessNew"/>
    <dgm:cxn modelId="{3B937FC0-CB4D-4A54-8789-B61E1CE6F3D8}" type="presOf" srcId="{0F2B084D-3150-4728-95DA-C8D0F51B800D}" destId="{81FF0A59-5C6D-480B-A359-F0062553FED9}" srcOrd="0" destOrd="0" presId="urn:microsoft.com/office/officeart/2016/7/layout/RepeatingBendingProcessNew"/>
    <dgm:cxn modelId="{7943E7C4-A57B-4F94-AD20-2B52EF380CC1}" type="presOf" srcId="{D732B05C-A223-4B47-9342-E92308C0D20E}" destId="{46F7BF7F-1EE9-4D0B-81E9-CF67541FD8BC}" srcOrd="0" destOrd="0" presId="urn:microsoft.com/office/officeart/2016/7/layout/RepeatingBendingProcessNew"/>
    <dgm:cxn modelId="{4BEAC9DB-1668-48EB-9BAA-D8B8D4DBEB22}" type="presOf" srcId="{0FF0FC09-0446-4C7C-8658-7C5E3999EAB8}" destId="{1C16E168-BC32-49F6-9E6E-ADB3477535EE}" srcOrd="1" destOrd="0" presId="urn:microsoft.com/office/officeart/2016/7/layout/RepeatingBendingProcessNew"/>
    <dgm:cxn modelId="{7B8882DC-945B-4B6F-886C-87DD701D4AED}" type="presOf" srcId="{7F3F517F-09B6-42FA-9F6D-DA39E9CFEA52}" destId="{462B06DB-B840-4980-A9D4-87698C516089}" srcOrd="1" destOrd="0" presId="urn:microsoft.com/office/officeart/2016/7/layout/RepeatingBendingProcessNew"/>
    <dgm:cxn modelId="{37D188E1-8922-444E-A1AC-E62E3C1AC565}" type="presOf" srcId="{1D7D8041-4972-416B-9607-754364F7D3EC}" destId="{A94AE4A1-16A2-4B85-BF11-2099AE05AAB1}" srcOrd="0" destOrd="0" presId="urn:microsoft.com/office/officeart/2016/7/layout/RepeatingBendingProcessNew"/>
    <dgm:cxn modelId="{E69C64E5-A54F-45B5-BD68-17AD84EFA2D9}" srcId="{6D51D89E-44F4-4C86-8390-64B0150D93A6}" destId="{F4BC04F7-D9F7-451A-9F6B-D800565AD348}" srcOrd="9" destOrd="0" parTransId="{DEFF5A20-7F9E-437A-A82D-361CADEFAA83}" sibTransId="{EFF4FE7D-FA25-4971-AC96-02AEAE5B2216}"/>
    <dgm:cxn modelId="{5FE8DBE5-37BE-4D25-A6E8-FCEFA3F89CC0}" type="presOf" srcId="{21E9562D-7428-4B71-A244-45720589028F}" destId="{D2F6A1EF-677C-4E71-B63B-4C2C0596A8EE}" srcOrd="0" destOrd="0" presId="urn:microsoft.com/office/officeart/2016/7/layout/RepeatingBendingProcessNew"/>
    <dgm:cxn modelId="{CE6B4BEA-7462-451C-B7DA-0D89398D9704}" type="presOf" srcId="{C99E42E7-27A0-43E7-A69C-7E467B8BF7FF}" destId="{F3941D98-69AB-4AA7-B156-7D33D5E20CF0}" srcOrd="1" destOrd="0" presId="urn:microsoft.com/office/officeart/2016/7/layout/RepeatingBendingProcessNew"/>
    <dgm:cxn modelId="{5B0131EC-B205-4AD1-87C8-EEBA01CE66C6}" type="presOf" srcId="{FEBFDFCF-F7CE-4950-A96B-652A73AD65AE}" destId="{0EBF0153-545D-49EA-8E1D-BC24A50BA267}" srcOrd="0" destOrd="0" presId="urn:microsoft.com/office/officeart/2016/7/layout/RepeatingBendingProcessNew"/>
    <dgm:cxn modelId="{19F673F7-A45C-4FA1-8DAA-BCE2A5070123}" type="presOf" srcId="{EFF4FE7D-FA25-4971-AC96-02AEAE5B2216}" destId="{9CDB15AB-E03B-41E3-961F-D2C2C6CC6FBF}" srcOrd="1" destOrd="0" presId="urn:microsoft.com/office/officeart/2016/7/layout/RepeatingBendingProcessNew"/>
    <dgm:cxn modelId="{7829C2F9-0581-42F3-88E2-9B7912CE8966}" type="presOf" srcId="{A1224AB2-31F4-4327-9199-92BD238BDF41}" destId="{695A19B9-BA9C-4523-BB48-3EA9AC87D669}" srcOrd="0" destOrd="0" presId="urn:microsoft.com/office/officeart/2016/7/layout/RepeatingBendingProcessNew"/>
    <dgm:cxn modelId="{DF7F2044-D4B5-4C5C-B3E5-DE217CC4DFD5}" type="presParOf" srcId="{E6942353-FE61-47EE-8148-AE3F44D93C73}" destId="{2431CE8D-A9AB-4605-946C-F874A7BDEC7B}" srcOrd="0" destOrd="0" presId="urn:microsoft.com/office/officeart/2016/7/layout/RepeatingBendingProcessNew"/>
    <dgm:cxn modelId="{905C4E0B-6F41-4815-A274-F03AB5304AE0}" type="presParOf" srcId="{E6942353-FE61-47EE-8148-AE3F44D93C73}" destId="{25E5383F-2489-493A-BF9C-70DDD24065DA}" srcOrd="1" destOrd="0" presId="urn:microsoft.com/office/officeart/2016/7/layout/RepeatingBendingProcessNew"/>
    <dgm:cxn modelId="{7CEEEA4F-5B9A-476F-9024-4508BAC797EA}" type="presParOf" srcId="{25E5383F-2489-493A-BF9C-70DDD24065DA}" destId="{462B06DB-B840-4980-A9D4-87698C516089}" srcOrd="0" destOrd="0" presId="urn:microsoft.com/office/officeart/2016/7/layout/RepeatingBendingProcessNew"/>
    <dgm:cxn modelId="{59E56775-D6EB-44B1-81C7-9D59EF2714C9}" type="presParOf" srcId="{E6942353-FE61-47EE-8148-AE3F44D93C73}" destId="{81FF0A59-5C6D-480B-A359-F0062553FED9}" srcOrd="2" destOrd="0" presId="urn:microsoft.com/office/officeart/2016/7/layout/RepeatingBendingProcessNew"/>
    <dgm:cxn modelId="{F7B6D43A-0C00-4EA3-BD6A-BB940A1834C7}" type="presParOf" srcId="{E6942353-FE61-47EE-8148-AE3F44D93C73}" destId="{F3C54E4B-A70A-4F07-BEBD-58C0744FAEC0}" srcOrd="3" destOrd="0" presId="urn:microsoft.com/office/officeart/2016/7/layout/RepeatingBendingProcessNew"/>
    <dgm:cxn modelId="{4D10E9C0-8950-43E1-8BE2-25211874611B}" type="presParOf" srcId="{F3C54E4B-A70A-4F07-BEBD-58C0744FAEC0}" destId="{0781604F-EDF9-446F-B2CB-5D62368D6F96}" srcOrd="0" destOrd="0" presId="urn:microsoft.com/office/officeart/2016/7/layout/RepeatingBendingProcessNew"/>
    <dgm:cxn modelId="{3B2AC68F-B420-4F47-843D-D384FFCCCC31}" type="presParOf" srcId="{E6942353-FE61-47EE-8148-AE3F44D93C73}" destId="{0EBF0153-545D-49EA-8E1D-BC24A50BA267}" srcOrd="4" destOrd="0" presId="urn:microsoft.com/office/officeart/2016/7/layout/RepeatingBendingProcessNew"/>
    <dgm:cxn modelId="{F68227F6-286E-4CE3-BFF2-AC9789316E23}" type="presParOf" srcId="{E6942353-FE61-47EE-8148-AE3F44D93C73}" destId="{4C69A84E-9117-4F02-8629-20F7BDA45D86}" srcOrd="5" destOrd="0" presId="urn:microsoft.com/office/officeart/2016/7/layout/RepeatingBendingProcessNew"/>
    <dgm:cxn modelId="{5ED877DA-89A4-4E17-A553-5EBEDCC722A5}" type="presParOf" srcId="{4C69A84E-9117-4F02-8629-20F7BDA45D86}" destId="{21FE42A7-AE07-4ED4-A750-1C395C685ACD}" srcOrd="0" destOrd="0" presId="urn:microsoft.com/office/officeart/2016/7/layout/RepeatingBendingProcessNew"/>
    <dgm:cxn modelId="{D22784FB-4517-4D49-93CA-A5FF6953A336}" type="presParOf" srcId="{E6942353-FE61-47EE-8148-AE3F44D93C73}" destId="{A94AE4A1-16A2-4B85-BF11-2099AE05AAB1}" srcOrd="6" destOrd="0" presId="urn:microsoft.com/office/officeart/2016/7/layout/RepeatingBendingProcessNew"/>
    <dgm:cxn modelId="{BA2D7F02-8455-46B5-B214-5B16E88513EA}" type="presParOf" srcId="{E6942353-FE61-47EE-8148-AE3F44D93C73}" destId="{BDFB02B5-2F3B-4B2B-B0AF-778A415836FE}" srcOrd="7" destOrd="0" presId="urn:microsoft.com/office/officeart/2016/7/layout/RepeatingBendingProcessNew"/>
    <dgm:cxn modelId="{F2079CF5-B90D-4D83-8569-63504E1DD835}" type="presParOf" srcId="{BDFB02B5-2F3B-4B2B-B0AF-778A415836FE}" destId="{D4873207-4833-4121-B133-7AC354949143}" srcOrd="0" destOrd="0" presId="urn:microsoft.com/office/officeart/2016/7/layout/RepeatingBendingProcessNew"/>
    <dgm:cxn modelId="{9FFAC3B0-99E2-40DD-A499-08CCB5B18B7B}" type="presParOf" srcId="{E6942353-FE61-47EE-8148-AE3F44D93C73}" destId="{695A19B9-BA9C-4523-BB48-3EA9AC87D669}" srcOrd="8" destOrd="0" presId="urn:microsoft.com/office/officeart/2016/7/layout/RepeatingBendingProcessNew"/>
    <dgm:cxn modelId="{97D653EE-75BE-423B-ACA8-D6FB71800C16}" type="presParOf" srcId="{E6942353-FE61-47EE-8148-AE3F44D93C73}" destId="{D2F6A1EF-677C-4E71-B63B-4C2C0596A8EE}" srcOrd="9" destOrd="0" presId="urn:microsoft.com/office/officeart/2016/7/layout/RepeatingBendingProcessNew"/>
    <dgm:cxn modelId="{2011D0C6-E34D-4217-9C12-090A1B6D05C9}" type="presParOf" srcId="{D2F6A1EF-677C-4E71-B63B-4C2C0596A8EE}" destId="{643B7394-16B4-4C59-B7C6-344D5BEB0166}" srcOrd="0" destOrd="0" presId="urn:microsoft.com/office/officeart/2016/7/layout/RepeatingBendingProcessNew"/>
    <dgm:cxn modelId="{DB5F35CF-C74A-4626-A1D2-A9771A7E1800}" type="presParOf" srcId="{E6942353-FE61-47EE-8148-AE3F44D93C73}" destId="{46F7BF7F-1EE9-4D0B-81E9-CF67541FD8BC}" srcOrd="10" destOrd="0" presId="urn:microsoft.com/office/officeart/2016/7/layout/RepeatingBendingProcessNew"/>
    <dgm:cxn modelId="{38CA7B35-138A-40DE-A023-E806D6CF8A98}" type="presParOf" srcId="{E6942353-FE61-47EE-8148-AE3F44D93C73}" destId="{C8B4EABC-1A7B-410B-AA52-CFAA7B2252B5}" srcOrd="11" destOrd="0" presId="urn:microsoft.com/office/officeart/2016/7/layout/RepeatingBendingProcessNew"/>
    <dgm:cxn modelId="{DE8820E4-8074-4683-94C8-88649108145B}" type="presParOf" srcId="{C8B4EABC-1A7B-410B-AA52-CFAA7B2252B5}" destId="{1DE6384E-2F4F-4312-8CBD-DA95FF00E090}" srcOrd="0" destOrd="0" presId="urn:microsoft.com/office/officeart/2016/7/layout/RepeatingBendingProcessNew"/>
    <dgm:cxn modelId="{E10A67E6-4BC1-4B6D-A9CF-63479F2DC304}" type="presParOf" srcId="{E6942353-FE61-47EE-8148-AE3F44D93C73}" destId="{88F735F4-AB81-43A8-8E18-C247A997EE9E}" srcOrd="12" destOrd="0" presId="urn:microsoft.com/office/officeart/2016/7/layout/RepeatingBendingProcessNew"/>
    <dgm:cxn modelId="{4FAEAADA-75B4-4702-91E8-78B0B5F2D50F}" type="presParOf" srcId="{E6942353-FE61-47EE-8148-AE3F44D93C73}" destId="{556B6264-FEEF-4F83-BD9D-012C3B6120BD}" srcOrd="13" destOrd="0" presId="urn:microsoft.com/office/officeart/2016/7/layout/RepeatingBendingProcessNew"/>
    <dgm:cxn modelId="{E17B35FD-B178-4EED-BEF1-EAB277986577}" type="presParOf" srcId="{556B6264-FEEF-4F83-BD9D-012C3B6120BD}" destId="{1C16E168-BC32-49F6-9E6E-ADB3477535EE}" srcOrd="0" destOrd="0" presId="urn:microsoft.com/office/officeart/2016/7/layout/RepeatingBendingProcessNew"/>
    <dgm:cxn modelId="{FD3CAC92-C1F0-425C-8118-D09113E4A39C}" type="presParOf" srcId="{E6942353-FE61-47EE-8148-AE3F44D93C73}" destId="{A745F729-4B9C-44EE-BD33-86FE9AB412DB}" srcOrd="14" destOrd="0" presId="urn:microsoft.com/office/officeart/2016/7/layout/RepeatingBendingProcessNew"/>
    <dgm:cxn modelId="{B2598CE9-8089-48AB-A635-F4D33778DB33}" type="presParOf" srcId="{E6942353-FE61-47EE-8148-AE3F44D93C73}" destId="{1C5560F3-DAEF-414B-AE5F-48C8123AFEFD}" srcOrd="15" destOrd="0" presId="urn:microsoft.com/office/officeart/2016/7/layout/RepeatingBendingProcessNew"/>
    <dgm:cxn modelId="{CDEB8A63-7542-487F-B95B-C98DE78FDCE2}" type="presParOf" srcId="{1C5560F3-DAEF-414B-AE5F-48C8123AFEFD}" destId="{F3941D98-69AB-4AA7-B156-7D33D5E20CF0}" srcOrd="0" destOrd="0" presId="urn:microsoft.com/office/officeart/2016/7/layout/RepeatingBendingProcessNew"/>
    <dgm:cxn modelId="{7529D232-91B4-4BF1-B18E-0E5BCCD370E4}" type="presParOf" srcId="{E6942353-FE61-47EE-8148-AE3F44D93C73}" destId="{5B7A5A64-AF70-4C1F-9D8D-4B6E3A70409C}" srcOrd="16" destOrd="0" presId="urn:microsoft.com/office/officeart/2016/7/layout/RepeatingBendingProcessNew"/>
    <dgm:cxn modelId="{BAEE20F4-3FD0-49CC-82DE-C55CCC9400DD}" type="presParOf" srcId="{E6942353-FE61-47EE-8148-AE3F44D93C73}" destId="{BFABFBF6-B9C3-4AF3-96BF-15D94B8F3F8F}" srcOrd="17" destOrd="0" presId="urn:microsoft.com/office/officeart/2016/7/layout/RepeatingBendingProcessNew"/>
    <dgm:cxn modelId="{FAF38F2B-CFD4-4496-9B97-F8386F6FD430}" type="presParOf" srcId="{BFABFBF6-B9C3-4AF3-96BF-15D94B8F3F8F}" destId="{8E85A533-3FDE-4962-A29A-36A3B6A70C4D}" srcOrd="0" destOrd="0" presId="urn:microsoft.com/office/officeart/2016/7/layout/RepeatingBendingProcessNew"/>
    <dgm:cxn modelId="{C6C3AC42-846D-437F-AB42-7A1DDF46E9E5}" type="presParOf" srcId="{E6942353-FE61-47EE-8148-AE3F44D93C73}" destId="{C42BB57D-5488-48AD-9742-6652E01B5401}" srcOrd="18" destOrd="0" presId="urn:microsoft.com/office/officeart/2016/7/layout/RepeatingBendingProcessNew"/>
    <dgm:cxn modelId="{11552327-B8C4-4FF9-A4A3-F5DAEDF28781}" type="presParOf" srcId="{E6942353-FE61-47EE-8148-AE3F44D93C73}" destId="{F0E50AA2-A068-4BF4-A501-F36F0CEEFFEE}" srcOrd="19" destOrd="0" presId="urn:microsoft.com/office/officeart/2016/7/layout/RepeatingBendingProcessNew"/>
    <dgm:cxn modelId="{C1CB4926-E1CB-4C4A-BCF6-68BDA7D18207}" type="presParOf" srcId="{F0E50AA2-A068-4BF4-A501-F36F0CEEFFEE}" destId="{9CDB15AB-E03B-41E3-961F-D2C2C6CC6FBF}" srcOrd="0" destOrd="0" presId="urn:microsoft.com/office/officeart/2016/7/layout/RepeatingBendingProcessNew"/>
    <dgm:cxn modelId="{DA377884-0B16-464F-B582-46272C2D7BC0}" type="presParOf" srcId="{E6942353-FE61-47EE-8148-AE3F44D93C73}" destId="{A3009A65-48D3-4888-95CD-AC53B61C83C8}"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383F-2489-493A-BF9C-70DDD24065DA}">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2431CE8D-A9AB-4605-946C-F874A7BDEC7B}">
      <dsp:nvSpPr>
        <dsp:cNvPr id="0" name=""/>
        <dsp:cNvSpPr/>
      </dsp:nvSpPr>
      <dsp:spPr>
        <a:xfrm>
          <a:off x="748607" y="2795"/>
          <a:ext cx="1922896" cy="115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Environment Setting</a:t>
          </a:r>
        </a:p>
      </dsp:txBody>
      <dsp:txXfrm>
        <a:off x="748607" y="2795"/>
        <a:ext cx="1922896" cy="1153737"/>
      </dsp:txXfrm>
    </dsp:sp>
    <dsp:sp modelId="{F3C54E4B-A70A-4F07-BEBD-58C0744FAEC0}">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162174"/>
              <a:satOff val="-1415"/>
              <a:lumOff val="-18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81FF0A59-5C6D-480B-A359-F0062553FED9}">
      <dsp:nvSpPr>
        <dsp:cNvPr id="0" name=""/>
        <dsp:cNvSpPr/>
      </dsp:nvSpPr>
      <dsp:spPr>
        <a:xfrm>
          <a:off x="3113770" y="2795"/>
          <a:ext cx="1922896" cy="1153737"/>
        </a:xfrm>
        <a:prstGeom prst="rect">
          <a:avLst/>
        </a:prstGeom>
        <a:solidFill>
          <a:schemeClr val="accent2">
            <a:hueOff val="-145956"/>
            <a:satOff val="-1273"/>
            <a:lumOff val="-164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Dataset Importation</a:t>
          </a:r>
        </a:p>
      </dsp:txBody>
      <dsp:txXfrm>
        <a:off x="3113770" y="2795"/>
        <a:ext cx="1922896" cy="1153737"/>
      </dsp:txXfrm>
    </dsp:sp>
    <dsp:sp modelId="{4C69A84E-9117-4F02-8629-20F7BDA45D86}">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324347"/>
              <a:satOff val="-2830"/>
              <a:lumOff val="-36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0EBF0153-545D-49EA-8E1D-BC24A50BA267}">
      <dsp:nvSpPr>
        <dsp:cNvPr id="0" name=""/>
        <dsp:cNvSpPr/>
      </dsp:nvSpPr>
      <dsp:spPr>
        <a:xfrm>
          <a:off x="5478933" y="2795"/>
          <a:ext cx="1922896" cy="1153737"/>
        </a:xfrm>
        <a:prstGeom prst="rect">
          <a:avLst/>
        </a:prstGeom>
        <a:solidFill>
          <a:schemeClr val="accent2">
            <a:hueOff val="-291913"/>
            <a:satOff val="-2547"/>
            <a:lumOff val="-3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Null and Duplicate check/removal</a:t>
          </a:r>
        </a:p>
      </dsp:txBody>
      <dsp:txXfrm>
        <a:off x="5478933" y="2795"/>
        <a:ext cx="1922896" cy="1153737"/>
      </dsp:txXfrm>
    </dsp:sp>
    <dsp:sp modelId="{BDFB02B5-2F3B-4B2B-B0AF-778A415836FE}">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486521"/>
              <a:satOff val="-4245"/>
              <a:lumOff val="-5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A94AE4A1-16A2-4B85-BF11-2099AE05AAB1}">
      <dsp:nvSpPr>
        <dsp:cNvPr id="0" name=""/>
        <dsp:cNvSpPr/>
      </dsp:nvSpPr>
      <dsp:spPr>
        <a:xfrm>
          <a:off x="7844095" y="2795"/>
          <a:ext cx="1922896" cy="1153737"/>
        </a:xfrm>
        <a:prstGeom prst="rect">
          <a:avLst/>
        </a:prstGeom>
        <a:solidFill>
          <a:schemeClr val="accent2">
            <a:hueOff val="-437869"/>
            <a:satOff val="-3820"/>
            <a:lumOff val="-49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dirty="0"/>
            <a:t>Feature Selection</a:t>
          </a:r>
        </a:p>
      </dsp:txBody>
      <dsp:txXfrm>
        <a:off x="7844095" y="2795"/>
        <a:ext cx="1922896" cy="1153737"/>
      </dsp:txXfrm>
    </dsp:sp>
    <dsp:sp modelId="{D2F6A1EF-677C-4E71-B63B-4C2C0596A8EE}">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648695"/>
              <a:satOff val="-5660"/>
              <a:lumOff val="-732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695A19B9-BA9C-4523-BB48-3EA9AC87D669}">
      <dsp:nvSpPr>
        <dsp:cNvPr id="0" name=""/>
        <dsp:cNvSpPr/>
      </dsp:nvSpPr>
      <dsp:spPr>
        <a:xfrm>
          <a:off x="748607" y="1598800"/>
          <a:ext cx="1922896" cy="1153737"/>
        </a:xfrm>
        <a:prstGeom prst="rect">
          <a:avLst/>
        </a:prstGeom>
        <a:solidFill>
          <a:schemeClr val="accent2">
            <a:hueOff val="-583825"/>
            <a:satOff val="-5094"/>
            <a:lumOff val="-6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Data Transformation</a:t>
          </a:r>
        </a:p>
      </dsp:txBody>
      <dsp:txXfrm>
        <a:off x="748607" y="1598800"/>
        <a:ext cx="1922896" cy="1153737"/>
      </dsp:txXfrm>
    </dsp:sp>
    <dsp:sp modelId="{C8B4EABC-1A7B-410B-AA52-CFAA7B2252B5}">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810868"/>
              <a:satOff val="-7074"/>
              <a:lumOff val="-91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46F7BF7F-1EE9-4D0B-81E9-CF67541FD8BC}">
      <dsp:nvSpPr>
        <dsp:cNvPr id="0" name=""/>
        <dsp:cNvSpPr/>
      </dsp:nvSpPr>
      <dsp:spPr>
        <a:xfrm>
          <a:off x="3113770" y="1598800"/>
          <a:ext cx="1922896" cy="1153737"/>
        </a:xfrm>
        <a:prstGeom prst="rect">
          <a:avLst/>
        </a:prstGeom>
        <a:solidFill>
          <a:schemeClr val="accent2">
            <a:hueOff val="-729781"/>
            <a:satOff val="-6367"/>
            <a:lumOff val="-823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Handling Outliers</a:t>
          </a:r>
        </a:p>
      </dsp:txBody>
      <dsp:txXfrm>
        <a:off x="3113770" y="1598800"/>
        <a:ext cx="1922896" cy="1153737"/>
      </dsp:txXfrm>
    </dsp:sp>
    <dsp:sp modelId="{556B6264-FEEF-4F83-BD9D-012C3B6120BD}">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973042"/>
              <a:satOff val="-8489"/>
              <a:lumOff val="-10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88F735F4-AB81-43A8-8E18-C247A997EE9E}">
      <dsp:nvSpPr>
        <dsp:cNvPr id="0" name=""/>
        <dsp:cNvSpPr/>
      </dsp:nvSpPr>
      <dsp:spPr>
        <a:xfrm>
          <a:off x="5478933" y="1598800"/>
          <a:ext cx="1922896" cy="1153737"/>
        </a:xfrm>
        <a:prstGeom prst="rect">
          <a:avLst/>
        </a:prstGeom>
        <a:solidFill>
          <a:schemeClr val="accent2">
            <a:hueOff val="-875738"/>
            <a:satOff val="-7640"/>
            <a:lumOff val="-9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Split data in training and Test datasets</a:t>
          </a:r>
        </a:p>
      </dsp:txBody>
      <dsp:txXfrm>
        <a:off x="5478933" y="1598800"/>
        <a:ext cx="1922896" cy="1153737"/>
      </dsp:txXfrm>
    </dsp:sp>
    <dsp:sp modelId="{1C5560F3-DAEF-414B-AE5F-48C8123AFEFD}">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2">
              <a:hueOff val="-1135216"/>
              <a:satOff val="-9904"/>
              <a:lumOff val="-128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A745F729-4B9C-44EE-BD33-86FE9AB412DB}">
      <dsp:nvSpPr>
        <dsp:cNvPr id="0" name=""/>
        <dsp:cNvSpPr/>
      </dsp:nvSpPr>
      <dsp:spPr>
        <a:xfrm>
          <a:off x="7844095" y="1598800"/>
          <a:ext cx="1922896" cy="1153737"/>
        </a:xfrm>
        <a:prstGeom prst="rect">
          <a:avLst/>
        </a:prstGeom>
        <a:solidFill>
          <a:schemeClr val="accent2">
            <a:hueOff val="-1021694"/>
            <a:satOff val="-8914"/>
            <a:lumOff val="-115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Train Models</a:t>
          </a:r>
        </a:p>
      </dsp:txBody>
      <dsp:txXfrm>
        <a:off x="7844095" y="1598800"/>
        <a:ext cx="1922896" cy="1153737"/>
      </dsp:txXfrm>
    </dsp:sp>
    <dsp:sp modelId="{BFABFBF6-B9C3-4AF3-96BF-15D94B8F3F8F}">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2">
              <a:hueOff val="-1297389"/>
              <a:satOff val="-11319"/>
              <a:lumOff val="-146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5B7A5A64-AF70-4C1F-9D8D-4B6E3A70409C}">
      <dsp:nvSpPr>
        <dsp:cNvPr id="0" name=""/>
        <dsp:cNvSpPr/>
      </dsp:nvSpPr>
      <dsp:spPr>
        <a:xfrm>
          <a:off x="748607" y="3194804"/>
          <a:ext cx="1922896" cy="1153737"/>
        </a:xfrm>
        <a:prstGeom prst="rect">
          <a:avLst/>
        </a:prstGeom>
        <a:solidFill>
          <a:schemeClr val="accent2">
            <a:hueOff val="-1167650"/>
            <a:satOff val="-10187"/>
            <a:lumOff val="-1317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Test them with test dataset</a:t>
          </a:r>
        </a:p>
      </dsp:txBody>
      <dsp:txXfrm>
        <a:off x="748607" y="3194804"/>
        <a:ext cx="1922896" cy="1153737"/>
      </dsp:txXfrm>
    </dsp:sp>
    <dsp:sp modelId="{F0E50AA2-A068-4BF4-A501-F36F0CEEFFEE}">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6350" cap="flat" cmpd="sng" algn="ctr">
          <a:solidFill>
            <a:schemeClr val="accent2">
              <a:hueOff val="-1459563"/>
              <a:satOff val="-12734"/>
              <a:lumOff val="-1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C42BB57D-5488-48AD-9742-6652E01B5401}">
      <dsp:nvSpPr>
        <dsp:cNvPr id="0" name=""/>
        <dsp:cNvSpPr/>
      </dsp:nvSpPr>
      <dsp:spPr>
        <a:xfrm>
          <a:off x="3113770" y="3194804"/>
          <a:ext cx="1922896" cy="1153737"/>
        </a:xfrm>
        <a:prstGeom prst="rect">
          <a:avLst/>
        </a:prstGeom>
        <a:solidFill>
          <a:schemeClr val="accent2">
            <a:hueOff val="-1313607"/>
            <a:satOff val="-11461"/>
            <a:lumOff val="-148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Compare models based on performance</a:t>
          </a:r>
        </a:p>
      </dsp:txBody>
      <dsp:txXfrm>
        <a:off x="3113770" y="3194804"/>
        <a:ext cx="1922896" cy="1153737"/>
      </dsp:txXfrm>
    </dsp:sp>
    <dsp:sp modelId="{A3009A65-48D3-4888-95CD-AC53B61C83C8}">
      <dsp:nvSpPr>
        <dsp:cNvPr id="0" name=""/>
        <dsp:cNvSpPr/>
      </dsp:nvSpPr>
      <dsp:spPr>
        <a:xfrm>
          <a:off x="5478933" y="3194804"/>
          <a:ext cx="1922896" cy="1153737"/>
        </a:xfrm>
        <a:prstGeom prst="rect">
          <a:avLst/>
        </a:prstGeom>
        <a:solidFill>
          <a:schemeClr val="accent2">
            <a:hueOff val="-1459563"/>
            <a:satOff val="-12734"/>
            <a:lumOff val="-1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89000">
            <a:lnSpc>
              <a:spcPct val="90000"/>
            </a:lnSpc>
            <a:spcBef>
              <a:spcPct val="0"/>
            </a:spcBef>
            <a:spcAft>
              <a:spcPct val="35000"/>
            </a:spcAft>
            <a:buNone/>
          </a:pPr>
          <a:r>
            <a:rPr lang="en-US" sz="2000" kern="1200"/>
            <a:t>Evaluation and Possible Imporvements</a:t>
          </a:r>
        </a:p>
      </dsp:txBody>
      <dsp:txXfrm>
        <a:off x="5478933"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DBAA-DC90-E468-CEF9-4F576E02C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9AED0C-68FE-6706-728A-48291C43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AA9118-4FCF-6B39-6E03-FEA89B14AA6C}"/>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640434C0-5A0A-0F1F-F5B6-2E286A5A7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90CD1-E8AF-F8D0-EC64-5892D3BCA38C}"/>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148330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6201-4E90-90DB-76D3-7ABB69A1BA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B28D6-A68C-5A12-23C8-8EF55C2DB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6830B-2F4D-C310-781B-A36336DCA44A}"/>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F76336F1-C393-1DD3-B717-0FB85FF66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1DF12-B2C3-C7B8-84E9-0C2AD5502A4E}"/>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159823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70341-EDE6-1895-18CB-A0D8AFD4B7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EC8778-96CE-5F9A-B560-4AEF006C7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EA100-3C93-F5D2-2634-DF6D93403FE5}"/>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A40BE927-4E14-5471-6DEE-FC6EBCE09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62CE-6B67-6235-8097-E3103E1F0FE0}"/>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155949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6F84-1DBE-A524-56F5-94BF80EC0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1BE61-9099-DB21-88A1-86B0B8FC6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691F6-1CD8-DC48-E791-81281B00A806}"/>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C87CA237-B5FB-A650-3E43-99335871E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7B4CD-E0D1-5BAB-6849-83AED3B7AFB4}"/>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407086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3AB1-F6C6-ABF2-DB26-9E52556A5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F9A11-4FA5-685D-3CE8-82D09BD3C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4BA83-7F2F-2635-FB15-7CD5037AEA38}"/>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C14B6C5A-3B9C-F38C-E030-28290EB25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356A1-EED4-7CEE-553D-C80B0C5D9AC5}"/>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199297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6573-8F73-2BBF-A953-A95AC4E59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4A048-3718-C5BB-66AB-E81BC246AE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BCC6AE-DB52-682D-C3C8-DB7462A4C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D3EC6-DFAF-82BD-C21C-CACCEBD79BF4}"/>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6" name="Footer Placeholder 5">
            <a:extLst>
              <a:ext uri="{FF2B5EF4-FFF2-40B4-BE49-F238E27FC236}">
                <a16:creationId xmlns:a16="http://schemas.microsoft.com/office/drawing/2014/main" id="{859AD590-902F-3BE4-F7CA-E6071CBA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D0CAC-4936-D6ED-96E0-C8C6CA011EF8}"/>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349969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78B9-42A8-A998-1B2A-67D8D0DF7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CD43D-7FA1-5D40-F2C0-6A1FD8595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1B32E-4A56-1290-6C61-07F3554D4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3678E-40EB-5C11-4FE0-4A5DF8AAD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EA5FA5-7F08-0B10-F72F-C35C61CBD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A59AFC-792A-B170-673E-7382AFDF6C6D}"/>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8" name="Footer Placeholder 7">
            <a:extLst>
              <a:ext uri="{FF2B5EF4-FFF2-40B4-BE49-F238E27FC236}">
                <a16:creationId xmlns:a16="http://schemas.microsoft.com/office/drawing/2014/main" id="{3FBB6955-6D46-4445-D904-53EB1E976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DCFCFB-9570-E1C3-0160-8596CEE624C8}"/>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3424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1388-94DA-197F-77FB-2D7A3522E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9586B7-A1F9-D0BE-756A-66946C65818E}"/>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4" name="Footer Placeholder 3">
            <a:extLst>
              <a:ext uri="{FF2B5EF4-FFF2-40B4-BE49-F238E27FC236}">
                <a16:creationId xmlns:a16="http://schemas.microsoft.com/office/drawing/2014/main" id="{1DF44B47-1C57-A5AD-A831-A356275443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278422-AAFB-57BE-60A8-DA0B7DA954EB}"/>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29337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AB78D-7F77-6C8D-2692-BAF092435FFB}"/>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3" name="Footer Placeholder 2">
            <a:extLst>
              <a:ext uri="{FF2B5EF4-FFF2-40B4-BE49-F238E27FC236}">
                <a16:creationId xmlns:a16="http://schemas.microsoft.com/office/drawing/2014/main" id="{D00F217F-37AE-18D5-EA37-B50F354522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20835F-FF2D-996A-1BFB-87291E996B87}"/>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227734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0A60-2B10-8017-DAB4-C1718AB5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D3B0F0-0555-D6EC-7039-D9D49B3E2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D9991-7B90-DBEF-FB88-8B302D5A0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8893D-3A17-8804-2C46-F978E213585E}"/>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6" name="Footer Placeholder 5">
            <a:extLst>
              <a:ext uri="{FF2B5EF4-FFF2-40B4-BE49-F238E27FC236}">
                <a16:creationId xmlns:a16="http://schemas.microsoft.com/office/drawing/2014/main" id="{54451737-993D-31EB-EDEE-E357D6FA5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BB75CA-41F9-DAE1-31E1-A97D02B8A3AB}"/>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269162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0AD6-A120-D7CA-CE4C-DA2CDBB44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173FB-E5B8-83F7-2BF2-16C6955D7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3A830E-B0FE-C10F-787F-64D90DA4E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8D4F7-7CA1-54B8-966A-AD90F31C1A39}"/>
              </a:ext>
            </a:extLst>
          </p:cNvPr>
          <p:cNvSpPr>
            <a:spLocks noGrp="1"/>
          </p:cNvSpPr>
          <p:nvPr>
            <p:ph type="dt" sz="half" idx="10"/>
          </p:nvPr>
        </p:nvSpPr>
        <p:spPr/>
        <p:txBody>
          <a:bodyPr/>
          <a:lstStyle/>
          <a:p>
            <a:fld id="{7AC4363C-A981-476B-92DC-7C6CD6BAEEE3}" type="datetimeFigureOut">
              <a:rPr lang="en-US" smtClean="0"/>
              <a:t>11/15/2023</a:t>
            </a:fld>
            <a:endParaRPr lang="en-US"/>
          </a:p>
        </p:txBody>
      </p:sp>
      <p:sp>
        <p:nvSpPr>
          <p:cNvPr id="6" name="Footer Placeholder 5">
            <a:extLst>
              <a:ext uri="{FF2B5EF4-FFF2-40B4-BE49-F238E27FC236}">
                <a16:creationId xmlns:a16="http://schemas.microsoft.com/office/drawing/2014/main" id="{D60F10B6-924B-029B-B5AA-AE722132A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3BE54-8490-3A20-03EE-13FE4AF84ABA}"/>
              </a:ext>
            </a:extLst>
          </p:cNvPr>
          <p:cNvSpPr>
            <a:spLocks noGrp="1"/>
          </p:cNvSpPr>
          <p:nvPr>
            <p:ph type="sldNum" sz="quarter" idx="12"/>
          </p:nvPr>
        </p:nvSpPr>
        <p:spPr/>
        <p:txBody>
          <a:bodyPr/>
          <a:lstStyle/>
          <a:p>
            <a:fld id="{858B51E7-CAA6-4B87-AD7B-3C56CFC0107A}" type="slidenum">
              <a:rPr lang="en-US" smtClean="0"/>
              <a:t>‹#›</a:t>
            </a:fld>
            <a:endParaRPr lang="en-US"/>
          </a:p>
        </p:txBody>
      </p:sp>
    </p:spTree>
    <p:extLst>
      <p:ext uri="{BB962C8B-B14F-4D97-AF65-F5344CB8AC3E}">
        <p14:creationId xmlns:p14="http://schemas.microsoft.com/office/powerpoint/2010/main" val="179384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26967-CE41-5524-E2AE-F18522BDB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47D0F6-EC39-97C4-7785-AC8E90220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54DD2-38F5-4334-6670-56190CE91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4363C-A981-476B-92DC-7C6CD6BAEEE3}" type="datetimeFigureOut">
              <a:rPr lang="en-US" smtClean="0"/>
              <a:t>11/15/2023</a:t>
            </a:fld>
            <a:endParaRPr lang="en-US"/>
          </a:p>
        </p:txBody>
      </p:sp>
      <p:sp>
        <p:nvSpPr>
          <p:cNvPr id="5" name="Footer Placeholder 4">
            <a:extLst>
              <a:ext uri="{FF2B5EF4-FFF2-40B4-BE49-F238E27FC236}">
                <a16:creationId xmlns:a16="http://schemas.microsoft.com/office/drawing/2014/main" id="{66AAD39B-D360-D3E4-9074-996384EC9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7BD6FB-FEB5-7BD3-55C1-99E039160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B51E7-CAA6-4B87-AD7B-3C56CFC0107A}" type="slidenum">
              <a:rPr lang="en-US" smtClean="0"/>
              <a:t>‹#›</a:t>
            </a:fld>
            <a:endParaRPr lang="en-US"/>
          </a:p>
        </p:txBody>
      </p:sp>
    </p:spTree>
    <p:extLst>
      <p:ext uri="{BB962C8B-B14F-4D97-AF65-F5344CB8AC3E}">
        <p14:creationId xmlns:p14="http://schemas.microsoft.com/office/powerpoint/2010/main" val="341812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ijsret.com/wp-content/uploads/2022/05/IJSRET_V8_issue2_281.pdf" TargetMode="External"/><Relationship Id="rId3" Type="http://schemas.openxmlformats.org/officeDocument/2006/relationships/hyperlink" Target="https://ieeexplore.ieee.org/stamp/stamp.jsp?tp=&amp;arnumber=9434816" TargetMode="External"/><Relationship Id="rId7" Type="http://schemas.openxmlformats.org/officeDocument/2006/relationships/hyperlink" Target="https://cs229.stanford.edu/proj2015/140_report.pdf" TargetMode="External"/><Relationship Id="rId2" Type="http://schemas.openxmlformats.org/officeDocument/2006/relationships/hyperlink" Target="https://doi.org/10.5753/sbcm.2019.10436"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007339/citations#citations" TargetMode="External"/><Relationship Id="rId5" Type="http://schemas.openxmlformats.org/officeDocument/2006/relationships/hyperlink" Target="https://doi.org/10.1109/ICSES52305.2021.9633884" TargetMode="External"/><Relationship Id="rId4" Type="http://schemas.openxmlformats.org/officeDocument/2006/relationships/hyperlink" Target="https://ieeexplore.ieee.org/stamp/stamp.jsp?tp=&amp;arnumber=10205626" TargetMode="External"/><Relationship Id="rId9"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G7KNmW9a75Y?feature=oembed"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Close up of audio equipment">
            <a:extLst>
              <a:ext uri="{FF2B5EF4-FFF2-40B4-BE49-F238E27FC236}">
                <a16:creationId xmlns:a16="http://schemas.microsoft.com/office/drawing/2014/main" id="{48361452-4A4D-E413-1701-6FD174EB0E8F}"/>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38" name="Rectangle 3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CEC05-590A-1EBE-85FD-B0E3D97153A0}"/>
              </a:ext>
            </a:extLst>
          </p:cNvPr>
          <p:cNvSpPr>
            <a:spLocks noGrp="1"/>
          </p:cNvSpPr>
          <p:nvPr>
            <p:ph type="ctrTitle"/>
          </p:nvPr>
        </p:nvSpPr>
        <p:spPr>
          <a:xfrm>
            <a:off x="514351" y="719351"/>
            <a:ext cx="11229974" cy="3395450"/>
          </a:xfrm>
          <a:effectLst>
            <a:outerShdw blurRad="50800" dist="38100" dir="2700000" algn="tl" rotWithShape="0">
              <a:prstClr val="black">
                <a:alpha val="40000"/>
              </a:prstClr>
            </a:outerShdw>
          </a:effectLst>
        </p:spPr>
        <p:txBody>
          <a:bodyPr>
            <a:noAutofit/>
          </a:bodyPr>
          <a:lstStyle/>
          <a:p>
            <a:r>
              <a:rPr lang="en-US" sz="5400" dirty="0">
                <a:solidFill>
                  <a:srgbClr val="FFFFFF"/>
                </a:solidFill>
                <a:latin typeface="Cambria" panose="02040503050406030204" pitchFamily="18" charset="0"/>
                <a:ea typeface="Cambria" panose="02040503050406030204" pitchFamily="18" charset="0"/>
              </a:rPr>
              <a:t>Decoding What makes a Chartbuster:</a:t>
            </a:r>
            <a:br>
              <a:rPr lang="en-US" sz="5400" dirty="0">
                <a:solidFill>
                  <a:srgbClr val="FFFFFF"/>
                </a:solidFill>
                <a:latin typeface="Cambria" panose="02040503050406030204" pitchFamily="18" charset="0"/>
                <a:ea typeface="Cambria" panose="02040503050406030204" pitchFamily="18" charset="0"/>
              </a:rPr>
            </a:br>
            <a:r>
              <a:rPr lang="en-US" sz="5400" dirty="0">
                <a:solidFill>
                  <a:srgbClr val="FFFFFF"/>
                </a:solidFill>
                <a:latin typeface="Cambria" panose="02040503050406030204" pitchFamily="18" charset="0"/>
                <a:ea typeface="Cambria" panose="02040503050406030204" pitchFamily="18" charset="0"/>
              </a:rPr>
              <a:t>Predictive Modeling of Song Popularity based on</a:t>
            </a:r>
            <a:br>
              <a:rPr lang="en-US" sz="5400" dirty="0">
                <a:solidFill>
                  <a:srgbClr val="FFFFFF"/>
                </a:solidFill>
                <a:latin typeface="Cambria" panose="02040503050406030204" pitchFamily="18" charset="0"/>
                <a:ea typeface="Cambria" panose="02040503050406030204" pitchFamily="18" charset="0"/>
              </a:rPr>
            </a:br>
            <a:r>
              <a:rPr lang="en-US" sz="5400" dirty="0">
                <a:solidFill>
                  <a:srgbClr val="FFFFFF"/>
                </a:solidFill>
                <a:latin typeface="Cambria" panose="02040503050406030204" pitchFamily="18" charset="0"/>
                <a:ea typeface="Cambria" panose="02040503050406030204" pitchFamily="18" charset="0"/>
              </a:rPr>
              <a:t>Spotify Audio Features</a:t>
            </a:r>
          </a:p>
        </p:txBody>
      </p:sp>
      <p:sp>
        <p:nvSpPr>
          <p:cNvPr id="3" name="Subtitle 2">
            <a:extLst>
              <a:ext uri="{FF2B5EF4-FFF2-40B4-BE49-F238E27FC236}">
                <a16:creationId xmlns:a16="http://schemas.microsoft.com/office/drawing/2014/main" id="{9B2E9EA2-8C34-1E2B-57FA-3EC5B4D6E52E}"/>
              </a:ext>
            </a:extLst>
          </p:cNvPr>
          <p:cNvSpPr>
            <a:spLocks noGrp="1"/>
          </p:cNvSpPr>
          <p:nvPr>
            <p:ph type="subTitle" idx="1"/>
          </p:nvPr>
        </p:nvSpPr>
        <p:spPr>
          <a:xfrm>
            <a:off x="1130427" y="5341121"/>
            <a:ext cx="10058400" cy="705555"/>
          </a:xfrm>
          <a:effectLst>
            <a:outerShdw blurRad="50800" dist="38100" dir="2700000" algn="tl" rotWithShape="0">
              <a:prstClr val="black">
                <a:alpha val="40000"/>
              </a:prstClr>
            </a:outerShdw>
          </a:effectLst>
        </p:spPr>
        <p:txBody>
          <a:bodyPr>
            <a:normAutofit/>
          </a:bodyPr>
          <a:lstStyle/>
          <a:p>
            <a:r>
              <a:rPr lang="en-US" dirty="0">
                <a:solidFill>
                  <a:srgbClr val="FFFFFF"/>
                </a:solidFill>
                <a:latin typeface="Cambria" panose="02040503050406030204" pitchFamily="18" charset="0"/>
                <a:ea typeface="Cambria" panose="02040503050406030204" pitchFamily="18" charset="0"/>
              </a:rPr>
              <a:t>By Yusuf Saadu</a:t>
            </a:r>
          </a:p>
        </p:txBody>
      </p:sp>
    </p:spTree>
    <p:extLst>
      <p:ext uri="{BB962C8B-B14F-4D97-AF65-F5344CB8AC3E}">
        <p14:creationId xmlns:p14="http://schemas.microsoft.com/office/powerpoint/2010/main" val="153132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descr="A blurry blue and green background&#10;&#10;Description automatically generated">
            <a:extLst>
              <a:ext uri="{FF2B5EF4-FFF2-40B4-BE49-F238E27FC236}">
                <a16:creationId xmlns:a16="http://schemas.microsoft.com/office/drawing/2014/main" id="{949A9288-EC40-111C-3B4A-1D9014342BD0}"/>
              </a:ext>
            </a:extLst>
          </p:cNvPr>
          <p:cNvPicPr>
            <a:picLocks noChangeAspect="1"/>
          </p:cNvPicPr>
          <p:nvPr/>
        </p:nvPicPr>
        <p:blipFill rotWithShape="1">
          <a:blip r:embed="rId2"/>
          <a:srcRect t="14635" b="1410"/>
          <a:stretch/>
        </p:blipFill>
        <p:spPr>
          <a:xfrm>
            <a:off x="20" y="10"/>
            <a:ext cx="12191980" cy="6857990"/>
          </a:xfrm>
          <a:prstGeom prst="rect">
            <a:avLst/>
          </a:prstGeom>
        </p:spPr>
      </p:pic>
      <p:sp>
        <p:nvSpPr>
          <p:cNvPr id="42" name="Rectangle 4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F904F3-23CE-0AFE-B2D1-7EEF755A8E18}"/>
              </a:ext>
            </a:extLst>
          </p:cNvPr>
          <p:cNvSpPr>
            <a:spLocks noGrp="1"/>
          </p:cNvSpPr>
          <p:nvPr>
            <p:ph type="title"/>
          </p:nvPr>
        </p:nvSpPr>
        <p:spPr>
          <a:xfrm>
            <a:off x="838200" y="365125"/>
            <a:ext cx="10515600" cy="1325563"/>
          </a:xfrm>
        </p:spPr>
        <p:txBody>
          <a:bodyPr>
            <a:normAutofit/>
          </a:bodyPr>
          <a:lstStyle/>
          <a:p>
            <a:r>
              <a:rPr lang="en-US" dirty="0">
                <a:latin typeface="Cambria" panose="02040503050406030204" pitchFamily="18" charset="0"/>
                <a:ea typeface="Cambria" panose="02040503050406030204" pitchFamily="18" charset="0"/>
              </a:rPr>
              <a:t>Project Research Methodology (Process)</a:t>
            </a:r>
          </a:p>
        </p:txBody>
      </p:sp>
      <p:graphicFrame>
        <p:nvGraphicFramePr>
          <p:cNvPr id="18" name="Content Placeholder 2">
            <a:extLst>
              <a:ext uri="{FF2B5EF4-FFF2-40B4-BE49-F238E27FC236}">
                <a16:creationId xmlns:a16="http://schemas.microsoft.com/office/drawing/2014/main" id="{887BA644-51DB-D362-B55A-D47858D16468}"/>
              </a:ext>
            </a:extLst>
          </p:cNvPr>
          <p:cNvGraphicFramePr>
            <a:graphicFrameLocks noGrp="1"/>
          </p:cNvGraphicFramePr>
          <p:nvPr>
            <p:ph idx="1"/>
            <p:extLst>
              <p:ext uri="{D42A27DB-BD31-4B8C-83A1-F6EECF244321}">
                <p14:modId xmlns:p14="http://schemas.microsoft.com/office/powerpoint/2010/main" val="424784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82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A055A-23DF-16A4-1EC8-27631F08B069}"/>
              </a:ext>
            </a:extLst>
          </p:cNvPr>
          <p:cNvSpPr>
            <a:spLocks noGrp="1"/>
          </p:cNvSpPr>
          <p:nvPr>
            <p:ph type="title"/>
          </p:nvPr>
        </p:nvSpPr>
        <p:spPr>
          <a:xfrm>
            <a:off x="5297762" y="329184"/>
            <a:ext cx="6251110" cy="1783080"/>
          </a:xfrm>
        </p:spPr>
        <p:txBody>
          <a:bodyPr anchor="b">
            <a:normAutofit/>
          </a:bodyPr>
          <a:lstStyle/>
          <a:p>
            <a:r>
              <a:rPr lang="en-US" sz="5400">
                <a:latin typeface="Cambria" panose="02040503050406030204" pitchFamily="18" charset="0"/>
                <a:ea typeface="Cambria" panose="02040503050406030204" pitchFamily="18" charset="0"/>
              </a:rPr>
              <a:t>Model Data Preparation</a:t>
            </a:r>
          </a:p>
        </p:txBody>
      </p:sp>
      <p:pic>
        <p:nvPicPr>
          <p:cNvPr id="5" name="Picture 4" descr="Abstract particle graph background">
            <a:extLst>
              <a:ext uri="{FF2B5EF4-FFF2-40B4-BE49-F238E27FC236}">
                <a16:creationId xmlns:a16="http://schemas.microsoft.com/office/drawing/2014/main" id="{C7AD96F6-C5F4-A9CA-17E6-1122F339F297}"/>
              </a:ext>
            </a:extLst>
          </p:cNvPr>
          <p:cNvPicPr>
            <a:picLocks noChangeAspect="1"/>
          </p:cNvPicPr>
          <p:nvPr/>
        </p:nvPicPr>
        <p:blipFill rotWithShape="1">
          <a:blip r:embed="rId2"/>
          <a:srcRect l="33596" r="210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9E7201-E36C-1D07-9188-4B82AACBADBB}"/>
              </a:ext>
            </a:extLst>
          </p:cNvPr>
          <p:cNvSpPr>
            <a:spLocks noGrp="1"/>
          </p:cNvSpPr>
          <p:nvPr>
            <p:ph idx="1"/>
          </p:nvPr>
        </p:nvSpPr>
        <p:spPr>
          <a:xfrm>
            <a:off x="5297762" y="2706624"/>
            <a:ext cx="6251110" cy="3483864"/>
          </a:xfrm>
        </p:spPr>
        <p:txBody>
          <a:bodyPr>
            <a:normAutofit/>
          </a:bodyPr>
          <a:lstStyle/>
          <a:p>
            <a:r>
              <a:rPr lang="en-US" sz="1500">
                <a:latin typeface="Cambria" panose="02040503050406030204" pitchFamily="18" charset="0"/>
                <a:ea typeface="Cambria" panose="02040503050406030204" pitchFamily="18" charset="0"/>
              </a:rPr>
              <a:t>Tasks done to prepare dataset for model:</a:t>
            </a:r>
          </a:p>
          <a:p>
            <a:pPr lvl="1"/>
            <a:r>
              <a:rPr lang="en-US" sz="1500">
                <a:latin typeface="Cambria" panose="02040503050406030204" pitchFamily="18" charset="0"/>
                <a:ea typeface="Cambria" panose="02040503050406030204" pitchFamily="18" charset="0"/>
              </a:rPr>
              <a:t>Null handling</a:t>
            </a:r>
          </a:p>
          <a:p>
            <a:pPr lvl="1"/>
            <a:r>
              <a:rPr lang="en-US" sz="1500">
                <a:latin typeface="Cambria" panose="02040503050406030204" pitchFamily="18" charset="0"/>
                <a:ea typeface="Cambria" panose="02040503050406030204" pitchFamily="18" charset="0"/>
              </a:rPr>
              <a:t>Feature Selection</a:t>
            </a:r>
          </a:p>
          <a:p>
            <a:pPr lvl="1"/>
            <a:r>
              <a:rPr lang="en-US" sz="1500">
                <a:latin typeface="Cambria" panose="02040503050406030204" pitchFamily="18" charset="0"/>
                <a:ea typeface="Cambria" panose="02040503050406030204" pitchFamily="18" charset="0"/>
              </a:rPr>
              <a:t>Data Transformation:</a:t>
            </a:r>
          </a:p>
          <a:p>
            <a:pPr lvl="2"/>
            <a:r>
              <a:rPr lang="en-US" sz="1500">
                <a:latin typeface="Cambria" panose="02040503050406030204" pitchFamily="18" charset="0"/>
                <a:ea typeface="Cambria" panose="02040503050406030204" pitchFamily="18" charset="0"/>
              </a:rPr>
              <a:t>Log Transformation: Reduces data skewness and lessens outlier impact.</a:t>
            </a:r>
          </a:p>
          <a:p>
            <a:pPr lvl="2"/>
            <a:r>
              <a:rPr lang="en-US" sz="1500">
                <a:latin typeface="Cambria" panose="02040503050406030204" pitchFamily="18" charset="0"/>
                <a:ea typeface="Cambria" panose="02040503050406030204" pitchFamily="18" charset="0"/>
              </a:rPr>
              <a:t>Standardization: Normalizes data to a uniform scale.</a:t>
            </a:r>
          </a:p>
          <a:p>
            <a:pPr lvl="2"/>
            <a:r>
              <a:rPr lang="en-US" sz="1500">
                <a:latin typeface="Cambria" panose="02040503050406030204" pitchFamily="18" charset="0"/>
                <a:ea typeface="Cambria" panose="02040503050406030204" pitchFamily="18" charset="0"/>
              </a:rPr>
              <a:t>One Hot Encoding: Converts categories into binary variables for algorithms.</a:t>
            </a:r>
          </a:p>
          <a:p>
            <a:pPr lvl="2"/>
            <a:r>
              <a:rPr lang="en-US" sz="1500">
                <a:latin typeface="Cambria" panose="02040503050406030204" pitchFamily="18" charset="0"/>
                <a:ea typeface="Cambria" panose="02040503050406030204" pitchFamily="18" charset="0"/>
              </a:rPr>
              <a:t>Box Cox Transformation: Power transformation that stabilizes variance and normalizes distribution.</a:t>
            </a:r>
          </a:p>
          <a:p>
            <a:pPr lvl="1"/>
            <a:r>
              <a:rPr lang="en-US" sz="1500">
                <a:latin typeface="Cambria" panose="02040503050406030204" pitchFamily="18" charset="0"/>
                <a:ea typeface="Cambria" panose="02040503050406030204" pitchFamily="18" charset="0"/>
              </a:rPr>
              <a:t>Outlier Handling</a:t>
            </a:r>
          </a:p>
          <a:p>
            <a:pPr lvl="1"/>
            <a:r>
              <a:rPr lang="en-US" sz="1500">
                <a:latin typeface="Cambria" panose="02040503050406030204" pitchFamily="18" charset="0"/>
                <a:ea typeface="Cambria" panose="02040503050406030204" pitchFamily="18" charset="0"/>
              </a:rPr>
              <a:t>Data Splitting </a:t>
            </a:r>
          </a:p>
        </p:txBody>
      </p:sp>
    </p:spTree>
    <p:extLst>
      <p:ext uri="{BB962C8B-B14F-4D97-AF65-F5344CB8AC3E}">
        <p14:creationId xmlns:p14="http://schemas.microsoft.com/office/powerpoint/2010/main" val="3544370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Financial graphs on a dark display">
            <a:extLst>
              <a:ext uri="{FF2B5EF4-FFF2-40B4-BE49-F238E27FC236}">
                <a16:creationId xmlns:a16="http://schemas.microsoft.com/office/drawing/2014/main" id="{4817C9E6-BF70-F14E-801E-3623DDC5624E}"/>
              </a:ext>
            </a:extLst>
          </p:cNvPr>
          <p:cNvPicPr>
            <a:picLocks noChangeAspect="1"/>
          </p:cNvPicPr>
          <p:nvPr/>
        </p:nvPicPr>
        <p:blipFill rotWithShape="1">
          <a:blip r:embed="rId2"/>
          <a:srcRect l="10339" r="16149" b="1"/>
          <a:stretch/>
        </p:blipFill>
        <p:spPr>
          <a:xfrm>
            <a:off x="20" y="1666568"/>
            <a:ext cx="6106195" cy="5191432"/>
          </a:xfrm>
          <a:prstGeom prst="rect">
            <a:avLst/>
          </a:prstGeom>
        </p:spPr>
      </p:pic>
      <p:sp useBgFill="1">
        <p:nvSpPr>
          <p:cNvPr id="17" name="Rectangle 16">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26451-29C9-71EA-8BF3-16DCF982BB6E}"/>
              </a:ext>
            </a:extLst>
          </p:cNvPr>
          <p:cNvSpPr>
            <a:spLocks noGrp="1"/>
          </p:cNvSpPr>
          <p:nvPr>
            <p:ph type="title"/>
          </p:nvPr>
        </p:nvSpPr>
        <p:spPr>
          <a:xfrm>
            <a:off x="761801" y="352766"/>
            <a:ext cx="10591999" cy="1023584"/>
          </a:xfrm>
        </p:spPr>
        <p:txBody>
          <a:bodyPr>
            <a:normAutofit/>
          </a:bodyPr>
          <a:lstStyle/>
          <a:p>
            <a:r>
              <a:rPr lang="en-US" sz="4000">
                <a:latin typeface="Cambria" panose="02040503050406030204" pitchFamily="18" charset="0"/>
                <a:ea typeface="Cambria" panose="02040503050406030204" pitchFamily="18" charset="0"/>
              </a:rPr>
              <a:t>Exploratory Data Analysis</a:t>
            </a:r>
          </a:p>
        </p:txBody>
      </p:sp>
      <p:sp>
        <p:nvSpPr>
          <p:cNvPr id="3" name="Content Placeholder 2">
            <a:extLst>
              <a:ext uri="{FF2B5EF4-FFF2-40B4-BE49-F238E27FC236}">
                <a16:creationId xmlns:a16="http://schemas.microsoft.com/office/drawing/2014/main" id="{D0CA5FE5-CA10-AF60-FCF7-4E244E86A6AE}"/>
              </a:ext>
            </a:extLst>
          </p:cNvPr>
          <p:cNvSpPr>
            <a:spLocks noGrp="1"/>
          </p:cNvSpPr>
          <p:nvPr>
            <p:ph idx="1"/>
          </p:nvPr>
        </p:nvSpPr>
        <p:spPr>
          <a:xfrm>
            <a:off x="6803408" y="2249766"/>
            <a:ext cx="4550391" cy="4070303"/>
          </a:xfrm>
        </p:spPr>
        <p:txBody>
          <a:bodyPr anchor="ctr">
            <a:normAutofit/>
          </a:bodyPr>
          <a:lstStyle/>
          <a:p>
            <a:r>
              <a:rPr lang="en-US" sz="1400" dirty="0">
                <a:latin typeface="Cambria" panose="02040503050406030204" pitchFamily="18" charset="0"/>
                <a:ea typeface="Cambria" panose="02040503050406030204" pitchFamily="18" charset="0"/>
              </a:rPr>
              <a:t>Used to understand dataset , distribution and select features for model</a:t>
            </a:r>
          </a:p>
          <a:p>
            <a:r>
              <a:rPr lang="en-US" sz="1400" dirty="0">
                <a:latin typeface="Cambria" panose="02040503050406030204" pitchFamily="18" charset="0"/>
                <a:ea typeface="Cambria" panose="02040503050406030204" pitchFamily="18" charset="0"/>
              </a:rPr>
              <a:t>Sequence:</a:t>
            </a:r>
          </a:p>
          <a:p>
            <a:pPr lvl="1"/>
            <a:r>
              <a:rPr lang="en-US" sz="1400" dirty="0">
                <a:latin typeface="Cambria" panose="02040503050406030204" pitchFamily="18" charset="0"/>
                <a:ea typeface="Cambria" panose="02040503050406030204" pitchFamily="18" charset="0"/>
              </a:rPr>
              <a:t>VIF- multicollinearity is not a concern for the numerical features</a:t>
            </a:r>
          </a:p>
          <a:p>
            <a:pPr lvl="1"/>
            <a:r>
              <a:rPr lang="en-US" sz="1400" dirty="0">
                <a:latin typeface="Cambria" panose="02040503050406030204" pitchFamily="18" charset="0"/>
                <a:ea typeface="Cambria" panose="02040503050406030204" pitchFamily="18" charset="0"/>
              </a:rPr>
              <a:t>Mutual Information- measure the dependency of the target variable on each feature</a:t>
            </a:r>
          </a:p>
          <a:p>
            <a:pPr lvl="1"/>
            <a:r>
              <a:rPr lang="en-US" sz="1400" dirty="0">
                <a:latin typeface="Cambria" panose="02040503050406030204" pitchFamily="18" charset="0"/>
                <a:ea typeface="Cambria" panose="02040503050406030204" pitchFamily="18" charset="0"/>
              </a:rPr>
              <a:t>F-Score- </a:t>
            </a:r>
            <a:r>
              <a:rPr lang="en-US" sz="1400" b="0" i="0" dirty="0">
                <a:effectLst/>
                <a:latin typeface="Cambria" panose="02040503050406030204" pitchFamily="18" charset="0"/>
                <a:ea typeface="Cambria" panose="02040503050406030204" pitchFamily="18" charset="0"/>
              </a:rPr>
              <a:t>assesses the significance of variables in a regression model</a:t>
            </a:r>
            <a:endParaRPr lang="en-US" sz="1400" dirty="0">
              <a:latin typeface="Cambria" panose="02040503050406030204" pitchFamily="18" charset="0"/>
              <a:ea typeface="Cambria" panose="02040503050406030204" pitchFamily="18" charset="0"/>
            </a:endParaRPr>
          </a:p>
          <a:p>
            <a:pPr lvl="1"/>
            <a:r>
              <a:rPr lang="en-US" sz="1400" dirty="0">
                <a:latin typeface="Cambria" panose="02040503050406030204" pitchFamily="18" charset="0"/>
                <a:ea typeface="Cambria" panose="02040503050406030204" pitchFamily="18" charset="0"/>
              </a:rPr>
              <a:t>Shapiro Wilk Test- normality. All features showed no normality</a:t>
            </a:r>
          </a:p>
          <a:p>
            <a:pPr lvl="1"/>
            <a:r>
              <a:rPr lang="en-US" sz="1400" dirty="0">
                <a:latin typeface="Cambria" panose="02040503050406030204" pitchFamily="18" charset="0"/>
                <a:ea typeface="Cambria" panose="02040503050406030204" pitchFamily="18" charset="0"/>
              </a:rPr>
              <a:t>D'Agostino's K-squared Test- normality</a:t>
            </a:r>
          </a:p>
          <a:p>
            <a:pPr lvl="1"/>
            <a:r>
              <a:rPr lang="en-US" sz="1400" dirty="0">
                <a:latin typeface="Cambria" panose="02040503050406030204" pitchFamily="18" charset="0"/>
                <a:ea typeface="Cambria" panose="02040503050406030204" pitchFamily="18" charset="0"/>
              </a:rPr>
              <a:t>Correlation matrix- no high correlation</a:t>
            </a:r>
          </a:p>
          <a:p>
            <a:pPr lvl="1"/>
            <a:r>
              <a:rPr lang="en-US" sz="1400" dirty="0">
                <a:latin typeface="Cambria" panose="02040503050406030204" pitchFamily="18" charset="0"/>
                <a:ea typeface="Cambria" panose="02040503050406030204" pitchFamily="18" charset="0"/>
              </a:rPr>
              <a:t>Histograms- Variable distribution and normality</a:t>
            </a:r>
          </a:p>
          <a:p>
            <a:pPr lvl="1"/>
            <a:r>
              <a:rPr lang="en-US" sz="1400" dirty="0">
                <a:latin typeface="Cambria" panose="02040503050406030204" pitchFamily="18" charset="0"/>
                <a:ea typeface="Cambria" panose="02040503050406030204" pitchFamily="18" charset="0"/>
              </a:rPr>
              <a:t>Boxplots- Outlier Detection</a:t>
            </a:r>
          </a:p>
          <a:p>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2767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 screen&#10;&#10;Description automatically generated">
            <a:extLst>
              <a:ext uri="{FF2B5EF4-FFF2-40B4-BE49-F238E27FC236}">
                <a16:creationId xmlns:a16="http://schemas.microsoft.com/office/drawing/2014/main" id="{6A8FDF49-6575-A0F8-F2EA-CBA2B811F4E1}"/>
              </a:ext>
            </a:extLst>
          </p:cNvPr>
          <p:cNvPicPr>
            <a:picLocks noChangeAspect="1"/>
          </p:cNvPicPr>
          <p:nvPr/>
        </p:nvPicPr>
        <p:blipFill>
          <a:blip r:embed="rId2"/>
          <a:stretch>
            <a:fillRect/>
          </a:stretch>
        </p:blipFill>
        <p:spPr>
          <a:xfrm>
            <a:off x="1806575" y="555625"/>
            <a:ext cx="5043488" cy="4629150"/>
          </a:xfrm>
          <a:prstGeom prst="rect">
            <a:avLst/>
          </a:prstGeom>
        </p:spPr>
      </p:pic>
      <p:pic>
        <p:nvPicPr>
          <p:cNvPr id="1026" name="Picture 2" descr="A collage of blue and white diagrams&#10;&#10;Description automatically generated">
            <a:extLst>
              <a:ext uri="{FF2B5EF4-FFF2-40B4-BE49-F238E27FC236}">
                <a16:creationId xmlns:a16="http://schemas.microsoft.com/office/drawing/2014/main" id="{24116A3A-1572-740D-3F65-11E4BBD4E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388" y="555625"/>
            <a:ext cx="3475038" cy="2287588"/>
          </a:xfrm>
          <a:prstGeom prst="rect">
            <a:avLst/>
          </a:prstGeom>
          <a:extLst>
            <a:ext uri="{909E8E84-426E-40DD-AFC4-6F175D3DCCD1}">
              <a14:hiddenFill xmlns:a14="http://schemas.microsoft.com/office/drawing/2010/main">
                <a:solidFill>
                  <a:srgbClr val="FFFFFF"/>
                </a:solidFill>
              </a14:hiddenFill>
            </a:ext>
          </a:extLst>
        </p:spPr>
      </p:pic>
      <p:pic>
        <p:nvPicPr>
          <p:cNvPr id="4" name="Content Placeholder 3" descr="A group of graphs showing different sizes of data&#10;&#10;Description automatically generated with medium confidence">
            <a:extLst>
              <a:ext uri="{FF2B5EF4-FFF2-40B4-BE49-F238E27FC236}">
                <a16:creationId xmlns:a16="http://schemas.microsoft.com/office/drawing/2014/main" id="{B638FB6B-3C3A-BBD8-9D64-029AEA7C04D8}"/>
              </a:ext>
            </a:extLst>
          </p:cNvPr>
          <p:cNvPicPr>
            <a:picLocks noGrp="1" noChangeAspect="1"/>
          </p:cNvPicPr>
          <p:nvPr>
            <p:ph idx="1"/>
          </p:nvPr>
        </p:nvPicPr>
        <p:blipFill>
          <a:blip r:embed="rId4"/>
          <a:stretch>
            <a:fillRect/>
          </a:stretch>
        </p:blipFill>
        <p:spPr>
          <a:xfrm>
            <a:off x="6910388" y="2901950"/>
            <a:ext cx="3475038" cy="2282825"/>
          </a:xfrm>
          <a:prstGeom prst="rect">
            <a:avLst/>
          </a:prstGeom>
        </p:spPr>
      </p:pic>
      <p:sp>
        <p:nvSpPr>
          <p:cNvPr id="2" name="Title 1">
            <a:extLst>
              <a:ext uri="{FF2B5EF4-FFF2-40B4-BE49-F238E27FC236}">
                <a16:creationId xmlns:a16="http://schemas.microsoft.com/office/drawing/2014/main" id="{F992A458-13F0-BF2A-ABAC-B54909E9DC0A}"/>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dirty="0">
                <a:solidFill>
                  <a:schemeClr val="tx1"/>
                </a:solidFill>
                <a:latin typeface="Cambria" panose="02040503050406030204" pitchFamily="18" charset="0"/>
                <a:ea typeface="Cambria" panose="02040503050406030204" pitchFamily="18" charset="0"/>
              </a:rPr>
              <a:t>Insights from Graphs</a:t>
            </a:r>
          </a:p>
        </p:txBody>
      </p:sp>
    </p:spTree>
    <p:extLst>
      <p:ext uri="{BB962C8B-B14F-4D97-AF65-F5344CB8AC3E}">
        <p14:creationId xmlns:p14="http://schemas.microsoft.com/office/powerpoint/2010/main" val="425267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3B8BB-88CF-D0BF-C22B-65DB701817BE}"/>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Cambria" panose="02040503050406030204" pitchFamily="18" charset="0"/>
                <a:ea typeface="Cambria" panose="02040503050406030204" pitchFamily="18" charset="0"/>
              </a:rPr>
              <a:t>Results</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9EC6637-DACE-67BA-4259-699AA86880C9}"/>
              </a:ext>
            </a:extLst>
          </p:cNvPr>
          <p:cNvPicPr>
            <a:picLocks noGrp="1" noChangeAspect="1"/>
          </p:cNvPicPr>
          <p:nvPr>
            <p:ph idx="1"/>
          </p:nvPr>
        </p:nvPicPr>
        <p:blipFill>
          <a:blip r:embed="rId2"/>
          <a:stretch>
            <a:fillRect/>
          </a:stretch>
        </p:blipFill>
        <p:spPr>
          <a:xfrm>
            <a:off x="4654296" y="1381201"/>
            <a:ext cx="6894576" cy="2413101"/>
          </a:xfrm>
          <a:prstGeom prst="rect">
            <a:avLst/>
          </a:prstGeom>
        </p:spPr>
      </p:pic>
      <p:sp>
        <p:nvSpPr>
          <p:cNvPr id="7" name="TextBox 6">
            <a:extLst>
              <a:ext uri="{FF2B5EF4-FFF2-40B4-BE49-F238E27FC236}">
                <a16:creationId xmlns:a16="http://schemas.microsoft.com/office/drawing/2014/main" id="{DBF4BF93-4F02-FDAF-ED62-A9E664E697EF}"/>
              </a:ext>
            </a:extLst>
          </p:cNvPr>
          <p:cNvSpPr txBox="1"/>
          <p:nvPr/>
        </p:nvSpPr>
        <p:spPr>
          <a:xfrm>
            <a:off x="4654296" y="4798577"/>
            <a:ext cx="6894576" cy="1428487"/>
          </a:xfrm>
          <a:prstGeom prst="rect">
            <a:avLst/>
          </a:prstGeom>
        </p:spPr>
        <p:txBody>
          <a:bodyPr vert="horz" lIns="91440" tIns="45720" rIns="91440" bIns="45720" rtlCol="0" anchor="t">
            <a:normAutofit fontScale="92500"/>
          </a:bodyPr>
          <a:lstStyle/>
          <a:p>
            <a:pPr marL="285750" indent="-228600">
              <a:lnSpc>
                <a:spcPct val="90000"/>
              </a:lnSpc>
              <a:spcAft>
                <a:spcPts val="600"/>
              </a:spcAft>
              <a:buFont typeface="Arial" panose="020B0604020202020204" pitchFamily="34" charset="0"/>
              <a:buChar char="•"/>
            </a:pPr>
            <a:r>
              <a:rPr lang="en-US" sz="1900">
                <a:latin typeface="Cambria" panose="02040503050406030204" pitchFamily="18" charset="0"/>
                <a:ea typeface="Cambria" panose="02040503050406030204" pitchFamily="18" charset="0"/>
              </a:rPr>
              <a:t>Random Forest and Gradient Boosting have the highest R-squared values, suggesting better model fits compared to others.</a:t>
            </a:r>
          </a:p>
          <a:p>
            <a:pPr marL="285750" indent="-228600">
              <a:lnSpc>
                <a:spcPct val="90000"/>
              </a:lnSpc>
              <a:spcAft>
                <a:spcPts val="600"/>
              </a:spcAft>
              <a:buFont typeface="Arial" panose="020B0604020202020204" pitchFamily="34" charset="0"/>
              <a:buChar char="•"/>
            </a:pPr>
            <a:r>
              <a:rPr lang="en-US" sz="1900">
                <a:latin typeface="Cambria" panose="02040503050406030204" pitchFamily="18" charset="0"/>
                <a:ea typeface="Cambria" panose="02040503050406030204" pitchFamily="18" charset="0"/>
              </a:rPr>
              <a:t>Neural Network presents a good balance with a relatively high R-squared and lower RMSE, indicating it performs well on the data.</a:t>
            </a:r>
          </a:p>
        </p:txBody>
      </p:sp>
    </p:spTree>
    <p:extLst>
      <p:ext uri="{BB962C8B-B14F-4D97-AF65-F5344CB8AC3E}">
        <p14:creationId xmlns:p14="http://schemas.microsoft.com/office/powerpoint/2010/main" val="4216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6AB9120E-FE94-1D52-88A3-721FCB834F0C}"/>
              </a:ext>
            </a:extLst>
          </p:cNvPr>
          <p:cNvPicPr>
            <a:picLocks noChangeAspect="1"/>
          </p:cNvPicPr>
          <p:nvPr/>
        </p:nvPicPr>
        <p:blipFill rotWithShape="1">
          <a:blip r:embed="rId2"/>
          <a:srcRect l="13991" r="2" b="2"/>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A8753-8D1B-A77E-69D2-FF6B13A2852D}"/>
              </a:ext>
            </a:extLst>
          </p:cNvPr>
          <p:cNvSpPr>
            <a:spLocks noGrp="1"/>
          </p:cNvSpPr>
          <p:nvPr>
            <p:ph type="title"/>
          </p:nvPr>
        </p:nvSpPr>
        <p:spPr>
          <a:xfrm>
            <a:off x="7531610" y="365125"/>
            <a:ext cx="3822189" cy="1899912"/>
          </a:xfrm>
        </p:spPr>
        <p:txBody>
          <a:bodyPr>
            <a:normAutofit/>
          </a:bodyPr>
          <a:lstStyle/>
          <a:p>
            <a:r>
              <a:rPr lang="en-US" sz="400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1B963376-2E76-EADF-1CA1-431245E1977F}"/>
              </a:ext>
            </a:extLst>
          </p:cNvPr>
          <p:cNvSpPr>
            <a:spLocks noGrp="1"/>
          </p:cNvSpPr>
          <p:nvPr>
            <p:ph idx="1"/>
          </p:nvPr>
        </p:nvSpPr>
        <p:spPr>
          <a:xfrm>
            <a:off x="7531610" y="2434201"/>
            <a:ext cx="3822189" cy="3742762"/>
          </a:xfrm>
        </p:spPr>
        <p:txBody>
          <a:bodyPr>
            <a:normAutofit fontScale="92500" lnSpcReduction="10000"/>
          </a:bodyPr>
          <a:lstStyle/>
          <a:p>
            <a:r>
              <a:rPr lang="en-US" sz="1700" dirty="0">
                <a:latin typeface="Cambria" panose="02040503050406030204" pitchFamily="18" charset="0"/>
                <a:ea typeface="Cambria" panose="02040503050406030204" pitchFamily="18" charset="0"/>
              </a:rPr>
              <a:t>P-Values show audio feature significance</a:t>
            </a:r>
          </a:p>
          <a:p>
            <a:r>
              <a:rPr lang="en-US" sz="1700" dirty="0">
                <a:latin typeface="Cambria" panose="02040503050406030204" pitchFamily="18" charset="0"/>
                <a:ea typeface="Cambria" panose="02040503050406030204" pitchFamily="18" charset="0"/>
              </a:rPr>
              <a:t>Error Metrics shows overall poor predictions</a:t>
            </a:r>
          </a:p>
          <a:p>
            <a:r>
              <a:rPr lang="en-US" sz="1700" dirty="0">
                <a:latin typeface="Cambria" panose="02040503050406030204" pitchFamily="18" charset="0"/>
                <a:ea typeface="Cambria" panose="02040503050406030204" pitchFamily="18" charset="0"/>
              </a:rPr>
              <a:t>Adjusted R-Square </a:t>
            </a:r>
            <a:r>
              <a:rPr lang="en-US" sz="1700">
                <a:latin typeface="Cambria" panose="02040503050406030204" pitchFamily="18" charset="0"/>
                <a:ea typeface="Cambria" panose="02040503050406030204" pitchFamily="18" charset="0"/>
              </a:rPr>
              <a:t>shows poor variable </a:t>
            </a:r>
            <a:r>
              <a:rPr lang="en-US" sz="1700" dirty="0">
                <a:latin typeface="Cambria" panose="02040503050406030204" pitchFamily="18" charset="0"/>
                <a:ea typeface="Cambria" panose="02040503050406030204" pitchFamily="18" charset="0"/>
              </a:rPr>
              <a:t>explanation of change in popularity</a:t>
            </a:r>
          </a:p>
          <a:p>
            <a:r>
              <a:rPr lang="en-US" sz="1700" dirty="0">
                <a:latin typeface="Cambria" panose="02040503050406030204" pitchFamily="18" charset="0"/>
                <a:ea typeface="Cambria" panose="02040503050406030204" pitchFamily="18" charset="0"/>
              </a:rPr>
              <a:t>Relatively, Random Forest and Gradient boosting models perform the best followed by the Neural Net model</a:t>
            </a:r>
          </a:p>
          <a:p>
            <a:r>
              <a:rPr lang="en-US" sz="1700" dirty="0">
                <a:latin typeface="Cambria" panose="02040503050406030204" pitchFamily="18" charset="0"/>
                <a:ea typeface="Cambria" panose="02040503050406030204" pitchFamily="18" charset="0"/>
              </a:rPr>
              <a:t>The Audio features have some predictive power but they don’t capture the whole picture</a:t>
            </a:r>
          </a:p>
          <a:p>
            <a:r>
              <a:rPr lang="en-US" sz="1700" dirty="0">
                <a:latin typeface="Cambria" panose="02040503050406030204" pitchFamily="18" charset="0"/>
                <a:ea typeface="Cambria" panose="02040503050406030204" pitchFamily="18" charset="0"/>
              </a:rPr>
              <a:t>Back to Research Questions:</a:t>
            </a:r>
          </a:p>
        </p:txBody>
      </p:sp>
    </p:spTree>
    <p:extLst>
      <p:ext uri="{BB962C8B-B14F-4D97-AF65-F5344CB8AC3E}">
        <p14:creationId xmlns:p14="http://schemas.microsoft.com/office/powerpoint/2010/main" val="206504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CDA9D-C327-413D-6059-140C1161A21A}"/>
              </a:ext>
            </a:extLst>
          </p:cNvPr>
          <p:cNvSpPr>
            <a:spLocks noGrp="1"/>
          </p:cNvSpPr>
          <p:nvPr>
            <p:ph type="title"/>
          </p:nvPr>
        </p:nvSpPr>
        <p:spPr>
          <a:xfrm>
            <a:off x="4572001" y="601744"/>
            <a:ext cx="6781800" cy="1338696"/>
          </a:xfrm>
        </p:spPr>
        <p:txBody>
          <a:bodyPr>
            <a:normAutofit/>
          </a:bodyPr>
          <a:lstStyle/>
          <a:p>
            <a:r>
              <a:rPr lang="en-US" dirty="0">
                <a:latin typeface="Cambria" panose="02040503050406030204" pitchFamily="18" charset="0"/>
                <a:ea typeface="Cambria" panose="02040503050406030204" pitchFamily="18" charset="0"/>
              </a:rPr>
              <a:t>Research Questions Addressed</a:t>
            </a:r>
          </a:p>
        </p:txBody>
      </p:sp>
      <p:pic>
        <p:nvPicPr>
          <p:cNvPr id="18" name="Picture 17" descr="Music sheet">
            <a:extLst>
              <a:ext uri="{FF2B5EF4-FFF2-40B4-BE49-F238E27FC236}">
                <a16:creationId xmlns:a16="http://schemas.microsoft.com/office/drawing/2014/main" id="{F7D088FE-53F5-231D-0A68-CA210726F635}"/>
              </a:ext>
            </a:extLst>
          </p:cNvPr>
          <p:cNvPicPr>
            <a:picLocks noChangeAspect="1"/>
          </p:cNvPicPr>
          <p:nvPr/>
        </p:nvPicPr>
        <p:blipFill rotWithShape="1">
          <a:blip r:embed="rId2"/>
          <a:srcRect r="63454"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88024BB-9839-B4F6-FA2A-DE30A472551F}"/>
              </a:ext>
            </a:extLst>
          </p:cNvPr>
          <p:cNvSpPr>
            <a:spLocks noGrp="1"/>
          </p:cNvSpPr>
          <p:nvPr>
            <p:ph idx="1"/>
          </p:nvPr>
        </p:nvSpPr>
        <p:spPr>
          <a:xfrm>
            <a:off x="3984171" y="2201958"/>
            <a:ext cx="7369630" cy="4441438"/>
          </a:xfrm>
        </p:spPr>
        <p:txBody>
          <a:bodyPr anchor="t">
            <a:normAutofit/>
          </a:bodyPr>
          <a:lstStyle/>
          <a:p>
            <a:pPr>
              <a:buFont typeface="+mj-lt"/>
              <a:buAutoNum type="arabicPeriod"/>
            </a:pPr>
            <a:r>
              <a:rPr lang="en-US" sz="1600" b="0" i="0" dirty="0">
                <a:effectLst/>
                <a:latin typeface="Cambria" panose="02040503050406030204" pitchFamily="18" charset="0"/>
                <a:ea typeface="Cambria" panose="02040503050406030204" pitchFamily="18" charset="0"/>
              </a:rPr>
              <a:t>What audio features most significantly predict a song's popularity on platforms like Spotify?</a:t>
            </a:r>
          </a:p>
          <a:p>
            <a:pPr>
              <a:buFont typeface="+mj-lt"/>
              <a:buAutoNum type="arabicPeriod"/>
            </a:pPr>
            <a:r>
              <a:rPr lang="en-US" sz="1600" b="0" i="0" dirty="0">
                <a:effectLst/>
                <a:latin typeface="Cambria" panose="02040503050406030204" pitchFamily="18" charset="0"/>
                <a:ea typeface="Cambria" panose="02040503050406030204" pitchFamily="18" charset="0"/>
              </a:rPr>
              <a:t>How can predictive models informed by stock market forecasting techniques be adapted for the music industry? Can it have high accuracy?</a:t>
            </a:r>
          </a:p>
          <a:p>
            <a:pPr>
              <a:buFont typeface="+mj-lt"/>
              <a:buAutoNum type="arabicPeriod"/>
            </a:pPr>
            <a:r>
              <a:rPr lang="en-US" sz="1600" b="0" i="0" dirty="0">
                <a:effectLst/>
                <a:latin typeface="Cambria" panose="02040503050406030204" pitchFamily="18" charset="0"/>
                <a:ea typeface="Cambria" panose="02040503050406030204" pitchFamily="18" charset="0"/>
              </a:rPr>
              <a:t>What is the correlation between Spotify's audio feature data and the commercial success of a song across different revenue streams?</a:t>
            </a:r>
          </a:p>
          <a:p>
            <a:pPr>
              <a:buFont typeface="+mj-lt"/>
              <a:buAutoNum type="arabicPeriod"/>
            </a:pPr>
            <a:r>
              <a:rPr lang="en-US" sz="1600" b="0" i="0" dirty="0">
                <a:effectLst/>
                <a:latin typeface="Cambria" panose="02040503050406030204" pitchFamily="18" charset="0"/>
                <a:ea typeface="Cambria" panose="02040503050406030204" pitchFamily="18" charset="0"/>
              </a:rPr>
              <a:t>How can music labels and artists use quantitative data to make informed decisions about which songs to promote?</a:t>
            </a:r>
          </a:p>
          <a:p>
            <a:pPr>
              <a:buFont typeface="+mj-lt"/>
              <a:buAutoNum type="arabicPeriod"/>
            </a:pPr>
            <a:r>
              <a:rPr lang="en-US" sz="1600" b="0" i="0" dirty="0">
                <a:effectLst/>
                <a:latin typeface="Cambria" panose="02040503050406030204" pitchFamily="18" charset="0"/>
                <a:ea typeface="Cambria" panose="02040503050406030204" pitchFamily="18" charset="0"/>
              </a:rPr>
              <a:t>To what extent can historical Spotify data be used to create an accurate popularity scoring system for new music tracks?</a:t>
            </a:r>
          </a:p>
          <a:p>
            <a:pPr>
              <a:buFont typeface="+mj-lt"/>
              <a:buAutoNum type="arabicPeriod"/>
            </a:pPr>
            <a:r>
              <a:rPr lang="en-US" sz="1600" b="0" i="0" dirty="0">
                <a:effectLst/>
                <a:latin typeface="Cambria" panose="02040503050406030204" pitchFamily="18" charset="0"/>
                <a:ea typeface="Cambria" panose="02040503050406030204" pitchFamily="18" charset="0"/>
              </a:rPr>
              <a:t>What challenges exist in creating a predictive algorithm for song popularity that is robust across various music genres and artist profiles?</a:t>
            </a:r>
          </a:p>
          <a:p>
            <a:pPr>
              <a:buFont typeface="+mj-lt"/>
              <a:buAutoNum type="arabicPeriod"/>
            </a:pPr>
            <a:r>
              <a:rPr lang="en-US" sz="1600" b="0" i="0" dirty="0">
                <a:effectLst/>
                <a:latin typeface="Cambria" panose="02040503050406030204" pitchFamily="18" charset="0"/>
                <a:ea typeface="Cambria" panose="02040503050406030204" pitchFamily="18" charset="0"/>
              </a:rPr>
              <a:t>How does the predictive model account for the dynamic and evolving trends in music consumption and audience preferences?</a:t>
            </a:r>
          </a:p>
          <a:p>
            <a:pPr marL="0" indent="0">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325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29F69-43B8-68C9-2752-8EE4D9EEA2F0}"/>
              </a:ext>
            </a:extLst>
          </p:cNvPr>
          <p:cNvSpPr>
            <a:spLocks noGrp="1"/>
          </p:cNvSpPr>
          <p:nvPr>
            <p:ph type="title"/>
          </p:nvPr>
        </p:nvSpPr>
        <p:spPr>
          <a:xfrm>
            <a:off x="761800" y="762001"/>
            <a:ext cx="5334197" cy="1708242"/>
          </a:xfrm>
        </p:spPr>
        <p:txBody>
          <a:bodyPr anchor="ctr">
            <a:normAutofit/>
          </a:bodyPr>
          <a:lstStyle/>
          <a:p>
            <a:r>
              <a:rPr lang="en-US" sz="4000">
                <a:latin typeface="Cambria" panose="02040503050406030204" pitchFamily="18" charset="0"/>
                <a:ea typeface="Cambria" panose="02040503050406030204" pitchFamily="18" charset="0"/>
              </a:rPr>
              <a:t>Final Thoughts and Real World Application</a:t>
            </a:r>
          </a:p>
        </p:txBody>
      </p:sp>
      <p:sp>
        <p:nvSpPr>
          <p:cNvPr id="3" name="Content Placeholder 2">
            <a:extLst>
              <a:ext uri="{FF2B5EF4-FFF2-40B4-BE49-F238E27FC236}">
                <a16:creationId xmlns:a16="http://schemas.microsoft.com/office/drawing/2014/main" id="{77E4AE62-6251-7A56-E627-30AA66611494}"/>
              </a:ext>
            </a:extLst>
          </p:cNvPr>
          <p:cNvSpPr>
            <a:spLocks noGrp="1"/>
          </p:cNvSpPr>
          <p:nvPr>
            <p:ph idx="1"/>
          </p:nvPr>
        </p:nvSpPr>
        <p:spPr>
          <a:xfrm>
            <a:off x="761800" y="2470244"/>
            <a:ext cx="5334197" cy="3769835"/>
          </a:xfrm>
        </p:spPr>
        <p:txBody>
          <a:bodyPr anchor="ctr">
            <a:normAutofit/>
          </a:bodyPr>
          <a:lstStyle/>
          <a:p>
            <a:r>
              <a:rPr lang="en-US" sz="2000">
                <a:latin typeface="Cambria" panose="02040503050406030204" pitchFamily="18" charset="0"/>
                <a:ea typeface="Cambria" panose="02040503050406030204" pitchFamily="18" charset="0"/>
              </a:rPr>
              <a:t>Potential in specific models</a:t>
            </a:r>
          </a:p>
          <a:p>
            <a:r>
              <a:rPr lang="en-US" sz="2000">
                <a:latin typeface="Cambria" panose="02040503050406030204" pitchFamily="18" charset="0"/>
                <a:ea typeface="Cambria" panose="02040503050406030204" pitchFamily="18" charset="0"/>
              </a:rPr>
              <a:t>Platform for greater computing speed</a:t>
            </a:r>
          </a:p>
          <a:p>
            <a:r>
              <a:rPr lang="en-US" sz="2000">
                <a:latin typeface="Cambria" panose="02040503050406030204" pitchFamily="18" charset="0"/>
                <a:ea typeface="Cambria" panose="02040503050406030204" pitchFamily="18" charset="0"/>
              </a:rPr>
              <a:t>Hyperparameter tuning</a:t>
            </a:r>
          </a:p>
          <a:p>
            <a:r>
              <a:rPr lang="en-US" sz="2000">
                <a:latin typeface="Cambria" panose="02040503050406030204" pitchFamily="18" charset="0"/>
                <a:ea typeface="Cambria" panose="02040503050406030204" pitchFamily="18" charset="0"/>
              </a:rPr>
              <a:t>Aim for greater Adjusted R-square and negligible errors </a:t>
            </a:r>
          </a:p>
          <a:p>
            <a:r>
              <a:rPr lang="en-US" sz="2000">
                <a:latin typeface="Cambria" panose="02040503050406030204" pitchFamily="18" charset="0"/>
                <a:ea typeface="Cambria" panose="02040503050406030204" pitchFamily="18" charset="0"/>
              </a:rPr>
              <a:t>How the final product would be used by Music labels and Artistes</a:t>
            </a:r>
          </a:p>
          <a:p>
            <a:r>
              <a:rPr lang="en-US" sz="2000">
                <a:latin typeface="Cambria" panose="02040503050406030204" pitchFamily="18" charset="0"/>
                <a:ea typeface="Cambria" panose="02040503050406030204" pitchFamily="18" charset="0"/>
              </a:rPr>
              <a:t>A likely Scenario</a:t>
            </a:r>
          </a:p>
          <a:p>
            <a:endParaRPr lang="en-US" sz="200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ED0193D-3875-A6C5-FAF2-74FCE480561F}"/>
              </a:ext>
            </a:extLst>
          </p:cNvPr>
          <p:cNvPicPr>
            <a:picLocks noChangeAspect="1"/>
          </p:cNvPicPr>
          <p:nvPr/>
        </p:nvPicPr>
        <p:blipFill rotWithShape="1">
          <a:blip r:embed="rId2"/>
          <a:srcRect l="21109" r="2394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385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BD7225B-56B1-A787-AA1F-4D6EA4EF7372}"/>
              </a:ext>
            </a:extLst>
          </p:cNvPr>
          <p:cNvSpPr>
            <a:spLocks noGrp="1"/>
          </p:cNvSpPr>
          <p:nvPr>
            <p:ph type="title"/>
          </p:nvPr>
        </p:nvSpPr>
        <p:spPr>
          <a:xfrm>
            <a:off x="8115300" y="1562669"/>
            <a:ext cx="3389515" cy="2380681"/>
          </a:xfrm>
        </p:spPr>
        <p:txBody>
          <a:bodyPr vert="horz" lIns="91440" tIns="45720" rIns="91440" bIns="45720" rtlCol="0" anchor="b">
            <a:normAutofit/>
          </a:bodyPr>
          <a:lstStyle/>
          <a:p>
            <a:pPr algn="ctr"/>
            <a:r>
              <a:rPr lang="en-US" sz="3600">
                <a:solidFill>
                  <a:schemeClr val="tx1">
                    <a:lumMod val="85000"/>
                    <a:lumOff val="15000"/>
                  </a:schemeClr>
                </a:solidFill>
                <a:latin typeface="Cambria" panose="02040503050406030204" pitchFamily="18" charset="0"/>
                <a:ea typeface="Cambria" panose="02040503050406030204" pitchFamily="18" charset="0"/>
              </a:rPr>
              <a:t>Thank you For Listening</a:t>
            </a:r>
          </a:p>
        </p:txBody>
      </p:sp>
      <p:pic>
        <p:nvPicPr>
          <p:cNvPr id="6" name="Picture 5" descr="Close up image of hands applauding">
            <a:extLst>
              <a:ext uri="{FF2B5EF4-FFF2-40B4-BE49-F238E27FC236}">
                <a16:creationId xmlns:a16="http://schemas.microsoft.com/office/drawing/2014/main" id="{53137796-7DCD-ACF0-A536-9DECAB5489F5}"/>
              </a:ext>
            </a:extLst>
          </p:cNvPr>
          <p:cNvPicPr>
            <a:picLocks noChangeAspect="1"/>
          </p:cNvPicPr>
          <p:nvPr/>
        </p:nvPicPr>
        <p:blipFill rotWithShape="1">
          <a:blip r:embed="rId2"/>
          <a:srcRect l="19385" r="6003" b="-2"/>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611116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4FAD-8494-8A40-E6DC-702CD1696100}"/>
              </a:ext>
            </a:extLst>
          </p:cNvPr>
          <p:cNvSpPr>
            <a:spLocks noGrp="1"/>
          </p:cNvSpPr>
          <p:nvPr>
            <p:ph type="title"/>
          </p:nvPr>
        </p:nvSpPr>
        <p:spPr>
          <a:xfrm>
            <a:off x="876693" y="741392"/>
            <a:ext cx="4355265" cy="583556"/>
          </a:xfrm>
        </p:spPr>
        <p:txBody>
          <a:bodyPr anchor="b">
            <a:normAutofit/>
          </a:bodyPr>
          <a:lstStyle/>
          <a:p>
            <a:r>
              <a:rPr lang="en-US" sz="3200" dirty="0">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FA92D79C-D340-CF14-984E-E331B1990D86}"/>
              </a:ext>
            </a:extLst>
          </p:cNvPr>
          <p:cNvSpPr>
            <a:spLocks noGrp="1"/>
          </p:cNvSpPr>
          <p:nvPr>
            <p:ph idx="1"/>
          </p:nvPr>
        </p:nvSpPr>
        <p:spPr>
          <a:xfrm>
            <a:off x="279918" y="1567543"/>
            <a:ext cx="5589037" cy="5010539"/>
          </a:xfrm>
        </p:spPr>
        <p:txBody>
          <a:bodyPr anchor="t">
            <a:normAutofit/>
          </a:bodyPr>
          <a:lstStyle/>
          <a:p>
            <a:r>
              <a:rPr lang="en-US" sz="1200" dirty="0">
                <a:latin typeface="Cambria" panose="02040503050406030204" pitchFamily="18" charset="0"/>
                <a:ea typeface="Cambria" panose="02040503050406030204" pitchFamily="18" charset="0"/>
              </a:rPr>
              <a:t>Araujo, C. S., Cristo, M., &amp; Giusti, R. (2019). Predicting Music Popularity on Streaming Platforms. Anais Do </a:t>
            </a:r>
            <a:r>
              <a:rPr lang="en-US" sz="1200" dirty="0" err="1">
                <a:latin typeface="Cambria" panose="02040503050406030204" pitchFamily="18" charset="0"/>
                <a:ea typeface="Cambria" panose="02040503050406030204" pitchFamily="18" charset="0"/>
              </a:rPr>
              <a:t>Simpósio</a:t>
            </a:r>
            <a:r>
              <a:rPr lang="en-US" sz="1200" dirty="0">
                <a:latin typeface="Cambria" panose="02040503050406030204" pitchFamily="18" charset="0"/>
                <a:ea typeface="Cambria" panose="02040503050406030204" pitchFamily="18" charset="0"/>
              </a:rPr>
              <a:t> </a:t>
            </a:r>
            <a:r>
              <a:rPr lang="en-US" sz="1200" dirty="0" err="1">
                <a:latin typeface="Cambria" panose="02040503050406030204" pitchFamily="18" charset="0"/>
                <a:ea typeface="Cambria" panose="02040503050406030204" pitchFamily="18" charset="0"/>
              </a:rPr>
              <a:t>Brasileiro</a:t>
            </a:r>
            <a:r>
              <a:rPr lang="en-US" sz="1200" dirty="0">
                <a:latin typeface="Cambria" panose="02040503050406030204" pitchFamily="18" charset="0"/>
                <a:ea typeface="Cambria" panose="02040503050406030204" pitchFamily="18" charset="0"/>
              </a:rPr>
              <a:t> de </a:t>
            </a:r>
            <a:r>
              <a:rPr lang="en-US" sz="1200" dirty="0" err="1">
                <a:latin typeface="Cambria" panose="02040503050406030204" pitchFamily="18" charset="0"/>
                <a:ea typeface="Cambria" panose="02040503050406030204" pitchFamily="18" charset="0"/>
              </a:rPr>
              <a:t>Computação</a:t>
            </a:r>
            <a:r>
              <a:rPr lang="en-US" sz="1200" dirty="0">
                <a:latin typeface="Cambria" panose="02040503050406030204" pitchFamily="18" charset="0"/>
                <a:ea typeface="Cambria" panose="02040503050406030204" pitchFamily="18" charset="0"/>
              </a:rPr>
              <a:t> Musical (SBCM 2019). </a:t>
            </a:r>
            <a:r>
              <a:rPr lang="en-US" sz="1200" dirty="0">
                <a:latin typeface="Cambria" panose="02040503050406030204" pitchFamily="18" charset="0"/>
                <a:ea typeface="Cambria" panose="02040503050406030204" pitchFamily="18" charset="0"/>
                <a:hlinkClick r:id="rId2"/>
              </a:rPr>
              <a:t>https://doi.org/10.5753/sbcm</a:t>
            </a:r>
            <a:r>
              <a:rPr lang="en-US" sz="1200">
                <a:latin typeface="Cambria" panose="02040503050406030204" pitchFamily="18" charset="0"/>
                <a:ea typeface="Cambria" panose="02040503050406030204" pitchFamily="18" charset="0"/>
                <a:hlinkClick r:id="rId2"/>
              </a:rPr>
              <a:t>.2019.10436</a:t>
            </a:r>
            <a:r>
              <a:rPr lang="en-US" sz="1200">
                <a:latin typeface="Cambria" panose="02040503050406030204" pitchFamily="18" charset="0"/>
                <a:ea typeface="Cambria" panose="02040503050406030204" pitchFamily="18" charset="0"/>
              </a:rPr>
              <a:t> </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Yutong, G., Yutong, S., &amp; </a:t>
            </a:r>
            <a:r>
              <a:rPr lang="en-US" sz="1200" dirty="0" err="1">
                <a:latin typeface="Cambria" panose="02040503050406030204" pitchFamily="18" charset="0"/>
                <a:ea typeface="Cambria" panose="02040503050406030204" pitchFamily="18" charset="0"/>
              </a:rPr>
              <a:t>Jiaqian</a:t>
            </a:r>
            <a:r>
              <a:rPr lang="en-US" sz="1200" dirty="0">
                <a:latin typeface="Cambria" panose="02040503050406030204" pitchFamily="18" charset="0"/>
                <a:ea typeface="Cambria" panose="02040503050406030204" pitchFamily="18" charset="0"/>
              </a:rPr>
              <a:t>, W. (2021, May 26). Popularity Prediction of Music Based on Factor Extraction and Model Blending. Ieeexplore.ieee.org. </a:t>
            </a:r>
            <a:r>
              <a:rPr lang="en-US" sz="1200" dirty="0">
                <a:latin typeface="Cambria" panose="02040503050406030204" pitchFamily="18" charset="0"/>
                <a:ea typeface="Cambria" panose="02040503050406030204" pitchFamily="18" charset="0"/>
                <a:hlinkClick r:id="rId3"/>
              </a:rPr>
              <a:t>https://ieeexplore.ieee.org/stamp/stamp.jsp?tp=&amp;arnumber=9434816</a:t>
            </a:r>
            <a:r>
              <a:rPr lang="en-US" sz="1200" dirty="0">
                <a:latin typeface="Cambria" panose="02040503050406030204" pitchFamily="18" charset="0"/>
                <a:ea typeface="Cambria" panose="02040503050406030204" pitchFamily="18" charset="0"/>
              </a:rPr>
              <a:t> </a:t>
            </a:r>
          </a:p>
          <a:p>
            <a:r>
              <a:rPr lang="en-US" sz="1200" dirty="0" err="1">
                <a:latin typeface="Cambria" panose="02040503050406030204" pitchFamily="18" charset="0"/>
                <a:ea typeface="Cambria" panose="02040503050406030204" pitchFamily="18" charset="0"/>
              </a:rPr>
              <a:t>Beniwal</a:t>
            </a:r>
            <a:r>
              <a:rPr lang="en-US" sz="1200" dirty="0">
                <a:latin typeface="Cambria" panose="02040503050406030204" pitchFamily="18" charset="0"/>
                <a:ea typeface="Cambria" panose="02040503050406030204" pitchFamily="18" charset="0"/>
              </a:rPr>
              <a:t>, R., Gupta, S., Shekhar, S., &amp; Batra, S. (2023, August 7). Hindi Hit Songs Prediction Using Machine Learning Algorithms. Ieeexplore.ieee.org. </a:t>
            </a:r>
            <a:r>
              <a:rPr lang="en-US" sz="1200" dirty="0">
                <a:latin typeface="Cambria" panose="02040503050406030204" pitchFamily="18" charset="0"/>
                <a:ea typeface="Cambria" panose="02040503050406030204" pitchFamily="18" charset="0"/>
                <a:hlinkClick r:id="rId4"/>
              </a:rPr>
              <a:t>https://ieeexplore.ieee.org/stamp/stamp.jsp?tp=&amp;arnumber=10205626</a:t>
            </a:r>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Kamal, J., Priya, P., Anala, M. R., &amp; Smitha, G. R. (2021). A Classification Based Approach to the Prediction of Song Popularity. 2021 International Conference on Innovative Computing, Intelligent Communication and Smart Electrical Systems (ICSES), Innovative Computing, Intelligent Communication and Smart Electrical Systems (ICSES), 2021 International Conference On, 1–5. </a:t>
            </a:r>
            <a:r>
              <a:rPr lang="en-US" sz="1200" dirty="0">
                <a:latin typeface="Cambria" panose="02040503050406030204" pitchFamily="18" charset="0"/>
                <a:ea typeface="Cambria" panose="02040503050406030204" pitchFamily="18" charset="0"/>
                <a:hlinkClick r:id="rId5"/>
              </a:rPr>
              <a:t>https://doi.org/10.1109/ICSES52305.2021.9633884</a:t>
            </a:r>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Martin-</a:t>
            </a:r>
            <a:r>
              <a:rPr lang="en-US" sz="1200" dirty="0" err="1">
                <a:latin typeface="Cambria" panose="02040503050406030204" pitchFamily="18" charset="0"/>
                <a:ea typeface="Cambria" panose="02040503050406030204" pitchFamily="18" charset="0"/>
              </a:rPr>
              <a:t>Guiterrez</a:t>
            </a:r>
            <a:r>
              <a:rPr lang="en-US" sz="1200" dirty="0">
                <a:latin typeface="Cambria" panose="02040503050406030204" pitchFamily="18" charset="0"/>
                <a:ea typeface="Cambria" panose="02040503050406030204" pitchFamily="18" charset="0"/>
              </a:rPr>
              <a:t>, D., Hernández-</a:t>
            </a:r>
            <a:r>
              <a:rPr lang="en-US" sz="1200" dirty="0" err="1">
                <a:latin typeface="Cambria" panose="02040503050406030204" pitchFamily="18" charset="0"/>
                <a:ea typeface="Cambria" panose="02040503050406030204" pitchFamily="18" charset="0"/>
              </a:rPr>
              <a:t>Peñaloza</a:t>
            </a:r>
            <a:r>
              <a:rPr lang="en-US" sz="1200" dirty="0">
                <a:latin typeface="Cambria" panose="02040503050406030204" pitchFamily="18" charset="0"/>
                <a:ea typeface="Cambria" panose="02040503050406030204" pitchFamily="18" charset="0"/>
              </a:rPr>
              <a:t>, G., Belmonte-Hernandez, A., &amp; Álvarez García, F. (2020, February 24). A Multimodal End-to-End Deep Learning Architecture for Music Popularity Prediction. Ieeexplore.ieee.org. </a:t>
            </a:r>
            <a:r>
              <a:rPr lang="en-US" sz="1200" dirty="0">
                <a:latin typeface="Cambria" panose="02040503050406030204" pitchFamily="18" charset="0"/>
                <a:ea typeface="Cambria" panose="02040503050406030204" pitchFamily="18" charset="0"/>
                <a:hlinkClick r:id="rId6"/>
              </a:rPr>
              <a:t>https://ieeexplore.ieee.org/abstract/document/9007339/citations#citations</a:t>
            </a:r>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Pham, J., &amp; </a:t>
            </a:r>
            <a:r>
              <a:rPr lang="en-US" sz="1200" dirty="0" err="1">
                <a:latin typeface="Cambria" panose="02040503050406030204" pitchFamily="18" charset="0"/>
                <a:ea typeface="Cambria" panose="02040503050406030204" pitchFamily="18" charset="0"/>
              </a:rPr>
              <a:t>Kyauk</a:t>
            </a:r>
            <a:r>
              <a:rPr lang="en-US" sz="1200" dirty="0">
                <a:latin typeface="Cambria" panose="02040503050406030204" pitchFamily="18" charset="0"/>
                <a:ea typeface="Cambria" panose="02040503050406030204" pitchFamily="18" charset="0"/>
              </a:rPr>
              <a:t>, E. (2015). Predicting Song Popularity. </a:t>
            </a:r>
            <a:r>
              <a:rPr lang="en-US" sz="1200" dirty="0">
                <a:latin typeface="Cambria" panose="02040503050406030204" pitchFamily="18" charset="0"/>
                <a:ea typeface="Cambria" panose="02040503050406030204" pitchFamily="18" charset="0"/>
                <a:hlinkClick r:id="rId7"/>
              </a:rPr>
              <a:t>https://cs229.stanford.edu/proj2015/140_report.pdf</a:t>
            </a:r>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Essa, Y., Usman, A., Garg, T., &amp; Singh, K. (2022). Predicting the Song Popularity Using Machine Learning Algorithm. </a:t>
            </a:r>
            <a:r>
              <a:rPr lang="en-US" sz="1200" dirty="0">
                <a:latin typeface="Cambria" panose="02040503050406030204" pitchFamily="18" charset="0"/>
                <a:ea typeface="Cambria" panose="02040503050406030204" pitchFamily="18" charset="0"/>
                <a:hlinkClick r:id="rId8"/>
              </a:rPr>
              <a:t>https://ijsret.com/wp-content/uploads/2022/05/IJSRET_V8_issue2_281.pdf</a:t>
            </a:r>
            <a:r>
              <a:rPr lang="en-US" sz="1200" dirty="0">
                <a:latin typeface="Cambria" panose="02040503050406030204" pitchFamily="18" charset="0"/>
                <a:ea typeface="Cambria" panose="02040503050406030204" pitchFamily="18" charset="0"/>
              </a:rPr>
              <a:t> </a:t>
            </a:r>
          </a:p>
        </p:txBody>
      </p:sp>
      <p:pic>
        <p:nvPicPr>
          <p:cNvPr id="16" name="Picture 15" descr="Purple light on gadgets">
            <a:extLst>
              <a:ext uri="{FF2B5EF4-FFF2-40B4-BE49-F238E27FC236}">
                <a16:creationId xmlns:a16="http://schemas.microsoft.com/office/drawing/2014/main" id="{5813FFA6-A772-6AD4-0A86-BCE6B0D06CB1}"/>
              </a:ext>
            </a:extLst>
          </p:cNvPr>
          <p:cNvPicPr>
            <a:picLocks noChangeAspect="1"/>
          </p:cNvPicPr>
          <p:nvPr/>
        </p:nvPicPr>
        <p:blipFill rotWithShape="1">
          <a:blip r:embed="rId9"/>
          <a:srcRect l="18276" r="22390" b="-1"/>
          <a:stretch/>
        </p:blipFill>
        <p:spPr>
          <a:xfrm>
            <a:off x="6096000" y="10"/>
            <a:ext cx="6095999" cy="6857990"/>
          </a:xfrm>
          <a:prstGeom prst="rect">
            <a:avLst/>
          </a:prstGeom>
        </p:spPr>
      </p:pic>
      <p:sp>
        <p:nvSpPr>
          <p:cNvPr id="17" name="Rectangle 16">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421705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F01A-C9A4-62C3-02C2-F8A6E242584A}"/>
              </a:ext>
            </a:extLst>
          </p:cNvPr>
          <p:cNvSpPr>
            <a:spLocks noGrp="1"/>
          </p:cNvSpPr>
          <p:nvPr>
            <p:ph type="title"/>
          </p:nvPr>
        </p:nvSpPr>
        <p:spPr>
          <a:xfrm>
            <a:off x="762000" y="1138036"/>
            <a:ext cx="4085665" cy="1402470"/>
          </a:xfrm>
        </p:spPr>
        <p:txBody>
          <a:bodyPr anchor="t">
            <a:normAutofit/>
          </a:bodyPr>
          <a:lstStyle/>
          <a:p>
            <a:r>
              <a:rPr lang="en-US" sz="3200">
                <a:latin typeface="Cambria" panose="02040503050406030204" pitchFamily="18" charset="0"/>
                <a:ea typeface="Cambria" panose="02040503050406030204" pitchFamily="18" charset="0"/>
              </a:rPr>
              <a:t>Introduction</a:t>
            </a:r>
          </a:p>
        </p:txBody>
      </p:sp>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2A2F17-694D-3454-85CB-41644E0B1962}"/>
              </a:ext>
            </a:extLst>
          </p:cNvPr>
          <p:cNvSpPr>
            <a:spLocks noGrp="1"/>
          </p:cNvSpPr>
          <p:nvPr>
            <p:ph idx="1"/>
          </p:nvPr>
        </p:nvSpPr>
        <p:spPr>
          <a:xfrm>
            <a:off x="762000" y="2551176"/>
            <a:ext cx="4085665" cy="3591207"/>
          </a:xfrm>
        </p:spPr>
        <p:txBody>
          <a:bodyPr>
            <a:normAutofit/>
          </a:bodyPr>
          <a:lstStyle/>
          <a:p>
            <a:r>
              <a:rPr lang="en-US" sz="1600">
                <a:latin typeface="Cambria" panose="02040503050406030204" pitchFamily="18" charset="0"/>
                <a:ea typeface="Cambria" panose="02040503050406030204" pitchFamily="18" charset="0"/>
              </a:rPr>
              <a:t>The Current Music Industry and the Streaming Takeover</a:t>
            </a:r>
          </a:p>
          <a:p>
            <a:r>
              <a:rPr lang="en-US" sz="1600">
                <a:latin typeface="Cambria" panose="02040503050406030204" pitchFamily="18" charset="0"/>
                <a:ea typeface="Cambria" panose="02040503050406030204" pitchFamily="18" charset="0"/>
              </a:rPr>
              <a:t>The Value of a Hit</a:t>
            </a:r>
          </a:p>
          <a:p>
            <a:r>
              <a:rPr lang="en-US" sz="1600">
                <a:latin typeface="Cambria" panose="02040503050406030204" pitchFamily="18" charset="0"/>
                <a:ea typeface="Cambria" panose="02040503050406030204" pitchFamily="18" charset="0"/>
              </a:rPr>
              <a:t>Modern sources of Revenue in the Music Industry</a:t>
            </a:r>
          </a:p>
          <a:p>
            <a:r>
              <a:rPr lang="en-US" sz="1600">
                <a:latin typeface="Cambria" panose="02040503050406030204" pitchFamily="18" charset="0"/>
                <a:ea typeface="Cambria" panose="02040503050406030204" pitchFamily="18" charset="0"/>
              </a:rPr>
              <a:t>What Makes a Hit?</a:t>
            </a:r>
          </a:p>
          <a:p>
            <a:r>
              <a:rPr lang="en-US" sz="1600">
                <a:latin typeface="Cambria" panose="02040503050406030204" pitchFamily="18" charset="0"/>
                <a:ea typeface="Cambria" panose="02040503050406030204" pitchFamily="18" charset="0"/>
              </a:rPr>
              <a:t>The Gamble for Music Labels and Artistes</a:t>
            </a:r>
          </a:p>
          <a:p>
            <a:r>
              <a:rPr lang="en-US" sz="1600">
                <a:latin typeface="Cambria" panose="02040503050406030204" pitchFamily="18" charset="0"/>
                <a:ea typeface="Cambria" panose="02040503050406030204" pitchFamily="18" charset="0"/>
              </a:rPr>
              <a:t>Picking the right Song</a:t>
            </a:r>
          </a:p>
          <a:p>
            <a:r>
              <a:rPr lang="en-US" sz="1600">
                <a:latin typeface="Cambria" panose="02040503050406030204" pitchFamily="18" charset="0"/>
                <a:ea typeface="Cambria" panose="02040503050406030204" pitchFamily="18" charset="0"/>
              </a:rPr>
              <a:t>What is the model and How does it help?</a:t>
            </a:r>
          </a:p>
          <a:p>
            <a:r>
              <a:rPr lang="en-US" sz="1600">
                <a:latin typeface="Cambria" panose="02040503050406030204" pitchFamily="18" charset="0"/>
                <a:ea typeface="Cambria" panose="02040503050406030204" pitchFamily="18" charset="0"/>
              </a:rPr>
              <a:t>A real word scenario- The Dominance of Spotify</a:t>
            </a:r>
          </a:p>
          <a:p>
            <a:endParaRPr lang="en-US" sz="160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9BDB66A-0885-86F5-9ADC-EEA3C8B9FFBC}"/>
              </a:ext>
            </a:extLst>
          </p:cNvPr>
          <p:cNvPicPr>
            <a:picLocks noChangeAspect="1"/>
          </p:cNvPicPr>
          <p:nvPr/>
        </p:nvPicPr>
        <p:blipFill rotWithShape="1">
          <a:blip r:embed="rId2"/>
          <a:srcRect r="4622"/>
          <a:stretch/>
        </p:blipFill>
        <p:spPr>
          <a:xfrm>
            <a:off x="5650992" y="10"/>
            <a:ext cx="6541008" cy="6857990"/>
          </a:xfrm>
          <a:prstGeom prst="rect">
            <a:avLst/>
          </a:prstGeom>
        </p:spPr>
      </p:pic>
      <p:sp>
        <p:nvSpPr>
          <p:cNvPr id="7" name="TextBox 6">
            <a:extLst>
              <a:ext uri="{FF2B5EF4-FFF2-40B4-BE49-F238E27FC236}">
                <a16:creationId xmlns:a16="http://schemas.microsoft.com/office/drawing/2014/main" id="{ACF5E515-7CB5-3F44-0A7D-B8D3D175732B}"/>
              </a:ext>
            </a:extLst>
          </p:cNvPr>
          <p:cNvSpPr txBox="1"/>
          <p:nvPr/>
        </p:nvSpPr>
        <p:spPr>
          <a:xfrm>
            <a:off x="5650992" y="6634064"/>
            <a:ext cx="4248788" cy="261610"/>
          </a:xfrm>
          <a:prstGeom prst="rect">
            <a:avLst/>
          </a:prstGeom>
          <a:noFill/>
        </p:spPr>
        <p:txBody>
          <a:bodyPr wrap="square">
            <a:spAutoFit/>
          </a:bodyPr>
          <a:lstStyle/>
          <a:p>
            <a:r>
              <a:rPr lang="en-US" sz="1100" dirty="0">
                <a:latin typeface="Cambria" panose="02040503050406030204" pitchFamily="18" charset="0"/>
                <a:ea typeface="Cambria" panose="02040503050406030204" pitchFamily="18" charset="0"/>
              </a:rPr>
              <a:t>https://soundcharts.com/blog/us-music-market-overview</a:t>
            </a:r>
          </a:p>
        </p:txBody>
      </p:sp>
    </p:spTree>
    <p:extLst>
      <p:ext uri="{BB962C8B-B14F-4D97-AF65-F5344CB8AC3E}">
        <p14:creationId xmlns:p14="http://schemas.microsoft.com/office/powerpoint/2010/main" val="96193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7BE9D-71E1-4241-45F3-2CF5985C19F9}"/>
              </a:ext>
            </a:extLst>
          </p:cNvPr>
          <p:cNvSpPr>
            <a:spLocks noGrp="1"/>
          </p:cNvSpPr>
          <p:nvPr>
            <p:ph type="title"/>
          </p:nvPr>
        </p:nvSpPr>
        <p:spPr>
          <a:xfrm>
            <a:off x="761800" y="762001"/>
            <a:ext cx="5334197" cy="1708242"/>
          </a:xfrm>
        </p:spPr>
        <p:txBody>
          <a:bodyPr anchor="ctr">
            <a:normAutofit/>
          </a:bodyPr>
          <a:lstStyle/>
          <a:p>
            <a:r>
              <a:rPr lang="en-US" sz="4000" dirty="0">
                <a:latin typeface="Cambria" panose="02040503050406030204" pitchFamily="18" charset="0"/>
                <a:ea typeface="Cambria" panose="02040503050406030204" pitchFamily="18" charset="0"/>
              </a:rPr>
              <a:t>How Does the Model Work?</a:t>
            </a:r>
          </a:p>
        </p:txBody>
      </p:sp>
      <p:sp>
        <p:nvSpPr>
          <p:cNvPr id="3" name="Content Placeholder 2">
            <a:extLst>
              <a:ext uri="{FF2B5EF4-FFF2-40B4-BE49-F238E27FC236}">
                <a16:creationId xmlns:a16="http://schemas.microsoft.com/office/drawing/2014/main" id="{90AF8753-7F47-D357-BF75-29575AF1AD46}"/>
              </a:ext>
            </a:extLst>
          </p:cNvPr>
          <p:cNvSpPr>
            <a:spLocks noGrp="1"/>
          </p:cNvSpPr>
          <p:nvPr>
            <p:ph idx="1"/>
          </p:nvPr>
        </p:nvSpPr>
        <p:spPr>
          <a:xfrm>
            <a:off x="761800" y="2470244"/>
            <a:ext cx="5334197" cy="3769835"/>
          </a:xfrm>
        </p:spPr>
        <p:txBody>
          <a:bodyPr anchor="ctr">
            <a:normAutofit lnSpcReduction="10000"/>
          </a:bodyPr>
          <a:lstStyle/>
          <a:p>
            <a:r>
              <a:rPr lang="en-US" sz="2000" dirty="0">
                <a:latin typeface="Cambria" panose="02040503050406030204" pitchFamily="18" charset="0"/>
                <a:ea typeface="Cambria" panose="02040503050406030204" pitchFamily="18" charset="0"/>
              </a:rPr>
              <a:t>Likening Spotify Music Streaming Charts to the Stock Market</a:t>
            </a:r>
          </a:p>
          <a:p>
            <a:r>
              <a:rPr lang="en-US" sz="2000" dirty="0">
                <a:latin typeface="Cambria" panose="02040503050406030204" pitchFamily="18" charset="0"/>
                <a:ea typeface="Cambria" panose="02040503050406030204" pitchFamily="18" charset="0"/>
              </a:rPr>
              <a:t>Benefits of Accurate Estimation</a:t>
            </a:r>
          </a:p>
          <a:p>
            <a:r>
              <a:rPr lang="en-US" sz="2000" dirty="0">
                <a:latin typeface="Cambria" panose="02040503050406030204" pitchFamily="18" charset="0"/>
                <a:ea typeface="Cambria" panose="02040503050406030204" pitchFamily="18" charset="0"/>
              </a:rPr>
              <a:t>Possible losses incurred without a solid model</a:t>
            </a:r>
          </a:p>
          <a:p>
            <a:r>
              <a:rPr lang="en-US" sz="2000" dirty="0">
                <a:latin typeface="Cambria" panose="02040503050406030204" pitchFamily="18" charset="0"/>
                <a:ea typeface="Cambria" panose="02040503050406030204" pitchFamily="18" charset="0"/>
              </a:rPr>
              <a:t>Project Aim- A regression model that accurately predicts the likely popularity of a song on Spotify based on its quantified audio features.</a:t>
            </a:r>
          </a:p>
          <a:p>
            <a:r>
              <a:rPr lang="en-US" sz="2000" dirty="0">
                <a:latin typeface="Cambria" panose="02040503050406030204" pitchFamily="18" charset="0"/>
                <a:ea typeface="Cambria" panose="02040503050406030204" pitchFamily="18" charset="0"/>
              </a:rPr>
              <a:t>Used by labels and artistes to direct funding</a:t>
            </a:r>
          </a:p>
          <a:p>
            <a:r>
              <a:rPr lang="en-US" sz="2000" dirty="0">
                <a:latin typeface="Cambria" panose="02040503050406030204" pitchFamily="18" charset="0"/>
                <a:ea typeface="Cambria" panose="02040503050406030204" pitchFamily="18" charset="0"/>
              </a:rPr>
              <a:t>The effect of factors outside quantifiable audio features</a:t>
            </a:r>
          </a:p>
        </p:txBody>
      </p:sp>
      <p:pic>
        <p:nvPicPr>
          <p:cNvPr id="18" name="Picture 17" descr="Digital financial graph">
            <a:extLst>
              <a:ext uri="{FF2B5EF4-FFF2-40B4-BE49-F238E27FC236}">
                <a16:creationId xmlns:a16="http://schemas.microsoft.com/office/drawing/2014/main" id="{768A90D0-58D0-B902-E169-E6DB6A1A2484}"/>
              </a:ext>
            </a:extLst>
          </p:cNvPr>
          <p:cNvPicPr>
            <a:picLocks noChangeAspect="1"/>
          </p:cNvPicPr>
          <p:nvPr/>
        </p:nvPicPr>
        <p:blipFill rotWithShape="1">
          <a:blip r:embed="rId2"/>
          <a:srcRect l="35802" r="205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12048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DA9D-C327-413D-6059-140C1161A21A}"/>
              </a:ext>
            </a:extLst>
          </p:cNvPr>
          <p:cNvSpPr>
            <a:spLocks noGrp="1"/>
          </p:cNvSpPr>
          <p:nvPr>
            <p:ph type="title"/>
          </p:nvPr>
        </p:nvSpPr>
        <p:spPr>
          <a:xfrm>
            <a:off x="2472088" y="584791"/>
            <a:ext cx="7290811" cy="746888"/>
          </a:xfrm>
        </p:spPr>
        <p:txBody>
          <a:bodyPr anchor="b">
            <a:normAutofit/>
          </a:bodyPr>
          <a:lstStyle/>
          <a:p>
            <a:pPr algn="ctr"/>
            <a:r>
              <a:rPr lang="en-US" sz="3600" dirty="0">
                <a:solidFill>
                  <a:schemeClr val="tx2"/>
                </a:solidFill>
                <a:latin typeface="Cambria" panose="02040503050406030204" pitchFamily="18" charset="0"/>
                <a:ea typeface="Cambria" panose="02040503050406030204" pitchFamily="18" charset="0"/>
              </a:rPr>
              <a:t>Research Questions</a:t>
            </a:r>
          </a:p>
        </p:txBody>
      </p:sp>
      <p:sp>
        <p:nvSpPr>
          <p:cNvPr id="8" name="Freeform: Shape 7">
            <a:extLst>
              <a:ext uri="{FF2B5EF4-FFF2-40B4-BE49-F238E27FC236}">
                <a16:creationId xmlns:a16="http://schemas.microsoft.com/office/drawing/2014/main" id="{12B5DE39-BA09-7B42-4003-4F8550E98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862005" flipH="1" flipV="1">
            <a:off x="851682" y="-208561"/>
            <a:ext cx="1021459" cy="1151268"/>
          </a:xfrm>
          <a:custGeom>
            <a:avLst/>
            <a:gdLst>
              <a:gd name="connsiteX0" fmla="*/ 0 w 1021459"/>
              <a:gd name="connsiteY0" fmla="*/ 480203 h 1151268"/>
              <a:gd name="connsiteX1" fmla="*/ 205383 w 1021459"/>
              <a:gd name="connsiteY1" fmla="*/ 339749 h 1151268"/>
              <a:gd name="connsiteX2" fmla="*/ 234518 w 1021459"/>
              <a:gd name="connsiteY2" fmla="*/ 370332 h 1151268"/>
              <a:gd name="connsiteX3" fmla="*/ 559218 w 1021459"/>
              <a:gd name="connsiteY3" fmla="*/ 756689 h 1151268"/>
              <a:gd name="connsiteX4" fmla="*/ 883382 w 1021459"/>
              <a:gd name="connsiteY4" fmla="*/ 0 h 1151268"/>
              <a:gd name="connsiteX5" fmla="*/ 989197 w 1021459"/>
              <a:gd name="connsiteY5" fmla="*/ 471798 h 1151268"/>
              <a:gd name="connsiteX6" fmla="*/ 1021441 w 1021459"/>
              <a:gd name="connsiteY6" fmla="*/ 716426 h 1151268"/>
              <a:gd name="connsiteX7" fmla="*/ 904281 w 1021459"/>
              <a:gd name="connsiteY7" fmla="*/ 1015641 h 1151268"/>
              <a:gd name="connsiteX8" fmla="*/ 651239 w 1021459"/>
              <a:gd name="connsiteY8" fmla="*/ 1139993 h 1151268"/>
              <a:gd name="connsiteX9" fmla="*/ 257636 w 1021459"/>
              <a:gd name="connsiteY9" fmla="*/ 1102844 h 1151268"/>
              <a:gd name="connsiteX10" fmla="*/ 67884 w 1021459"/>
              <a:gd name="connsiteY10" fmla="*/ 763595 h 1151268"/>
              <a:gd name="connsiteX11" fmla="*/ 1054 w 1021459"/>
              <a:gd name="connsiteY11" fmla="*/ 485262 h 115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1459" h="1151268">
                <a:moveTo>
                  <a:pt x="0" y="480203"/>
                </a:moveTo>
                <a:lnTo>
                  <a:pt x="205383" y="339749"/>
                </a:lnTo>
                <a:lnTo>
                  <a:pt x="234518" y="370332"/>
                </a:lnTo>
                <a:cubicBezTo>
                  <a:pt x="346512" y="495221"/>
                  <a:pt x="463425" y="650296"/>
                  <a:pt x="559218" y="756689"/>
                </a:cubicBezTo>
                <a:lnTo>
                  <a:pt x="883382" y="0"/>
                </a:lnTo>
                <a:cubicBezTo>
                  <a:pt x="926936" y="199703"/>
                  <a:pt x="968197" y="287720"/>
                  <a:pt x="989197" y="471798"/>
                </a:cubicBezTo>
                <a:lnTo>
                  <a:pt x="1021441" y="716426"/>
                </a:lnTo>
                <a:cubicBezTo>
                  <a:pt x="1022254" y="879354"/>
                  <a:pt x="997177" y="920689"/>
                  <a:pt x="904281" y="1015641"/>
                </a:cubicBezTo>
                <a:cubicBezTo>
                  <a:pt x="847918" y="1080027"/>
                  <a:pt x="759013" y="1125459"/>
                  <a:pt x="651239" y="1139993"/>
                </a:cubicBezTo>
                <a:cubicBezTo>
                  <a:pt x="543465" y="1154527"/>
                  <a:pt x="354862" y="1165577"/>
                  <a:pt x="257636" y="1102844"/>
                </a:cubicBezTo>
                <a:cubicBezTo>
                  <a:pt x="160410" y="1040111"/>
                  <a:pt x="86077" y="841634"/>
                  <a:pt x="67884" y="763595"/>
                </a:cubicBezTo>
                <a:cubicBezTo>
                  <a:pt x="50473" y="698669"/>
                  <a:pt x="25338" y="595452"/>
                  <a:pt x="1054" y="485262"/>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943FC24A-9617-F1D0-8D4E-27F879E59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66449" y="-38918"/>
            <a:ext cx="1523437" cy="1056487"/>
            <a:chOff x="10366449" y="-38918"/>
            <a:chExt cx="1523437" cy="1056487"/>
          </a:xfrm>
        </p:grpSpPr>
        <p:sp>
          <p:nvSpPr>
            <p:cNvPr id="11" name="Freeform: Shape 10">
              <a:extLst>
                <a:ext uri="{FF2B5EF4-FFF2-40B4-BE49-F238E27FC236}">
                  <a16:creationId xmlns:a16="http://schemas.microsoft.com/office/drawing/2014/main" id="{BDFFEA31-BAB2-02AE-9FB8-465E87C1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CC1C412C-D5C4-23B4-7FA8-2EBFDB424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964675">
              <a:off x="10366449" y="-38918"/>
              <a:ext cx="1523437" cy="1056487"/>
            </a:xfrm>
            <a:custGeom>
              <a:avLst/>
              <a:gdLst>
                <a:gd name="connsiteX0" fmla="*/ 325537 w 1523437"/>
                <a:gd name="connsiteY0" fmla="*/ 838828 h 1056487"/>
                <a:gd name="connsiteX1" fmla="*/ 0 w 1523437"/>
                <a:gd name="connsiteY1" fmla="*/ 646392 h 1056487"/>
                <a:gd name="connsiteX2" fmla="*/ 19482 w 1523437"/>
                <a:gd name="connsiteY2" fmla="*/ 524888 h 1056487"/>
                <a:gd name="connsiteX3" fmla="*/ 187004 w 1523437"/>
                <a:gd name="connsiteY3" fmla="*/ 169991 h 1056487"/>
                <a:gd name="connsiteX4" fmla="*/ 787409 w 1523437"/>
                <a:gd name="connsiteY4" fmla="*/ 473 h 1056487"/>
                <a:gd name="connsiteX5" fmla="*/ 1214891 w 1523437"/>
                <a:gd name="connsiteY5" fmla="*/ 94289 h 1056487"/>
                <a:gd name="connsiteX6" fmla="*/ 1465991 w 1523437"/>
                <a:gd name="connsiteY6" fmla="*/ 418107 h 1056487"/>
                <a:gd name="connsiteX7" fmla="*/ 1520967 w 1523437"/>
                <a:gd name="connsiteY7" fmla="*/ 1051043 h 1056487"/>
                <a:gd name="connsiteX8" fmla="*/ 1194000 w 1523437"/>
                <a:gd name="connsiteY8" fmla="*/ 1056487 h 1056487"/>
                <a:gd name="connsiteX9" fmla="*/ 1102084 w 1523437"/>
                <a:gd name="connsiteY9" fmla="*/ 502253 h 1056487"/>
                <a:gd name="connsiteX10" fmla="*/ 897264 w 1523437"/>
                <a:gd name="connsiteY10" fmla="*/ 342960 h 1056487"/>
                <a:gd name="connsiteX11" fmla="*/ 466885 w 1523437"/>
                <a:gd name="connsiteY11" fmla="*/ 385718 h 1056487"/>
                <a:gd name="connsiteX12" fmla="*/ 328613 w 1523437"/>
                <a:gd name="connsiteY12" fmla="*/ 812953 h 105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3437" h="1056487">
                  <a:moveTo>
                    <a:pt x="325537" y="838828"/>
                  </a:moveTo>
                  <a:lnTo>
                    <a:pt x="0" y="646392"/>
                  </a:lnTo>
                  <a:lnTo>
                    <a:pt x="19482" y="524888"/>
                  </a:lnTo>
                  <a:cubicBezTo>
                    <a:pt x="45296" y="386979"/>
                    <a:pt x="83552" y="275132"/>
                    <a:pt x="187004" y="169991"/>
                  </a:cubicBezTo>
                  <a:cubicBezTo>
                    <a:pt x="340679" y="32713"/>
                    <a:pt x="414535" y="-4793"/>
                    <a:pt x="787409" y="473"/>
                  </a:cubicBezTo>
                  <a:cubicBezTo>
                    <a:pt x="918118" y="3526"/>
                    <a:pt x="1101793" y="24683"/>
                    <a:pt x="1214891" y="94289"/>
                  </a:cubicBezTo>
                  <a:cubicBezTo>
                    <a:pt x="1327988" y="163895"/>
                    <a:pt x="1414979" y="258649"/>
                    <a:pt x="1465991" y="418107"/>
                  </a:cubicBezTo>
                  <a:cubicBezTo>
                    <a:pt x="1517004" y="577566"/>
                    <a:pt x="1529510" y="852336"/>
                    <a:pt x="1520967" y="1051043"/>
                  </a:cubicBezTo>
                  <a:cubicBezTo>
                    <a:pt x="1453892" y="1048474"/>
                    <a:pt x="1228525" y="1050497"/>
                    <a:pt x="1194000" y="1056487"/>
                  </a:cubicBezTo>
                  <a:cubicBezTo>
                    <a:pt x="1182161" y="808066"/>
                    <a:pt x="1151539" y="621174"/>
                    <a:pt x="1102084" y="502253"/>
                  </a:cubicBezTo>
                  <a:cubicBezTo>
                    <a:pt x="1052628" y="383332"/>
                    <a:pt x="1003131" y="362382"/>
                    <a:pt x="897264" y="342960"/>
                  </a:cubicBezTo>
                  <a:cubicBezTo>
                    <a:pt x="791398" y="323537"/>
                    <a:pt x="561660" y="307387"/>
                    <a:pt x="466885" y="385718"/>
                  </a:cubicBezTo>
                  <a:cubicBezTo>
                    <a:pt x="372109" y="464051"/>
                    <a:pt x="353596" y="685333"/>
                    <a:pt x="328613" y="812953"/>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Shape 13">
            <a:extLst>
              <a:ext uri="{FF2B5EF4-FFF2-40B4-BE49-F238E27FC236}">
                <a16:creationId xmlns:a16="http://schemas.microsoft.com/office/drawing/2014/main" id="{81559590-A825-F332-36C6-EF5DE8B15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380380" y="2517858"/>
            <a:ext cx="442769" cy="445803"/>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3CC0718-47AC-74FB-B46C-05A00B222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08361" y="1755755"/>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F457BF-A226-2572-F20A-07DDBEFFE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53843">
            <a:off x="614873" y="1755756"/>
            <a:ext cx="1649345" cy="553473"/>
          </a:xfrm>
          <a:custGeom>
            <a:avLst/>
            <a:gdLst>
              <a:gd name="connsiteX0" fmla="*/ 77764 w 3260328"/>
              <a:gd name="connsiteY0" fmla="*/ 1037700 h 2099765"/>
              <a:gd name="connsiteX1" fmla="*/ 6059 w 3260328"/>
              <a:gd name="connsiteY1" fmla="*/ 999637 h 2099765"/>
              <a:gd name="connsiteX2" fmla="*/ 0 w 3260328"/>
              <a:gd name="connsiteY2" fmla="*/ 995566 h 2099765"/>
              <a:gd name="connsiteX3" fmla="*/ 724367 w 3260328"/>
              <a:gd name="connsiteY3" fmla="*/ 21583 h 2099765"/>
              <a:gd name="connsiteX4" fmla="*/ 782350 w 3260328"/>
              <a:gd name="connsiteY4" fmla="*/ 0 h 2099765"/>
              <a:gd name="connsiteX5" fmla="*/ 3260328 w 3260328"/>
              <a:gd name="connsiteY5" fmla="*/ 974255 h 2099765"/>
              <a:gd name="connsiteX6" fmla="*/ 3003455 w 3260328"/>
              <a:gd name="connsiteY6" fmla="*/ 2099765 h 2099765"/>
              <a:gd name="connsiteX7" fmla="*/ 1122761 w 3260328"/>
              <a:gd name="connsiteY7" fmla="*/ 1327497 h 2099765"/>
              <a:gd name="connsiteX8" fmla="*/ 77764 w 3260328"/>
              <a:gd name="connsiteY8" fmla="*/ 1037700 h 2099765"/>
              <a:gd name="connsiteX0" fmla="*/ 71705 w 3254269"/>
              <a:gd name="connsiteY0" fmla="*/ 1037700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71705 w 3254269"/>
              <a:gd name="connsiteY8" fmla="*/ 1037700 h 2099765"/>
              <a:gd name="connsiteX0" fmla="*/ 224731 w 3254269"/>
              <a:gd name="connsiteY0" fmla="*/ 1104531 h 2099765"/>
              <a:gd name="connsiteX1" fmla="*/ 0 w 3254269"/>
              <a:gd name="connsiteY1" fmla="*/ 999637 h 2099765"/>
              <a:gd name="connsiteX2" fmla="*/ 80319 w 3254269"/>
              <a:gd name="connsiteY2" fmla="*/ 867591 h 2099765"/>
              <a:gd name="connsiteX3" fmla="*/ 718308 w 3254269"/>
              <a:gd name="connsiteY3" fmla="*/ 21583 h 2099765"/>
              <a:gd name="connsiteX4" fmla="*/ 776291 w 3254269"/>
              <a:gd name="connsiteY4" fmla="*/ 0 h 2099765"/>
              <a:gd name="connsiteX5" fmla="*/ 3254269 w 3254269"/>
              <a:gd name="connsiteY5" fmla="*/ 974255 h 2099765"/>
              <a:gd name="connsiteX6" fmla="*/ 2997396 w 3254269"/>
              <a:gd name="connsiteY6" fmla="*/ 2099765 h 2099765"/>
              <a:gd name="connsiteX7" fmla="*/ 1116702 w 3254269"/>
              <a:gd name="connsiteY7" fmla="*/ 1327497 h 2099765"/>
              <a:gd name="connsiteX8" fmla="*/ 224731 w 3254269"/>
              <a:gd name="connsiteY8" fmla="*/ 1104531 h 2099765"/>
              <a:gd name="connsiteX0" fmla="*/ 182169 w 3211707"/>
              <a:gd name="connsiteY0" fmla="*/ 1104531 h 2099765"/>
              <a:gd name="connsiteX1" fmla="*/ 37757 w 3211707"/>
              <a:gd name="connsiteY1" fmla="*/ 867591 h 2099765"/>
              <a:gd name="connsiteX2" fmla="*/ 675746 w 3211707"/>
              <a:gd name="connsiteY2" fmla="*/ 21583 h 2099765"/>
              <a:gd name="connsiteX3" fmla="*/ 733729 w 3211707"/>
              <a:gd name="connsiteY3" fmla="*/ 0 h 2099765"/>
              <a:gd name="connsiteX4" fmla="*/ 3211707 w 3211707"/>
              <a:gd name="connsiteY4" fmla="*/ 974255 h 2099765"/>
              <a:gd name="connsiteX5" fmla="*/ 2954834 w 3211707"/>
              <a:gd name="connsiteY5" fmla="*/ 2099765 h 2099765"/>
              <a:gd name="connsiteX6" fmla="*/ 1074140 w 3211707"/>
              <a:gd name="connsiteY6" fmla="*/ 1327497 h 2099765"/>
              <a:gd name="connsiteX7" fmla="*/ 182169 w 3211707"/>
              <a:gd name="connsiteY7" fmla="*/ 1104531 h 2099765"/>
              <a:gd name="connsiteX0" fmla="*/ 138006 w 3231017"/>
              <a:gd name="connsiteY0" fmla="*/ 977672 h 2099765"/>
              <a:gd name="connsiteX1" fmla="*/ 57067 w 3231017"/>
              <a:gd name="connsiteY1" fmla="*/ 867591 h 2099765"/>
              <a:gd name="connsiteX2" fmla="*/ 695056 w 3231017"/>
              <a:gd name="connsiteY2" fmla="*/ 21583 h 2099765"/>
              <a:gd name="connsiteX3" fmla="*/ 753039 w 3231017"/>
              <a:gd name="connsiteY3" fmla="*/ 0 h 2099765"/>
              <a:gd name="connsiteX4" fmla="*/ 3231017 w 3231017"/>
              <a:gd name="connsiteY4" fmla="*/ 974255 h 2099765"/>
              <a:gd name="connsiteX5" fmla="*/ 2974144 w 3231017"/>
              <a:gd name="connsiteY5" fmla="*/ 2099765 h 2099765"/>
              <a:gd name="connsiteX6" fmla="*/ 1093450 w 3231017"/>
              <a:gd name="connsiteY6" fmla="*/ 1327497 h 2099765"/>
              <a:gd name="connsiteX7" fmla="*/ 138006 w 3231017"/>
              <a:gd name="connsiteY7" fmla="*/ 977672 h 2099765"/>
              <a:gd name="connsiteX0" fmla="*/ 95473 w 3188484"/>
              <a:gd name="connsiteY0" fmla="*/ 977672 h 2099765"/>
              <a:gd name="connsiteX1" fmla="*/ 103577 w 3188484"/>
              <a:gd name="connsiteY1" fmla="*/ 722766 h 2099765"/>
              <a:gd name="connsiteX2" fmla="*/ 652523 w 3188484"/>
              <a:gd name="connsiteY2" fmla="*/ 21583 h 2099765"/>
              <a:gd name="connsiteX3" fmla="*/ 710506 w 3188484"/>
              <a:gd name="connsiteY3" fmla="*/ 0 h 2099765"/>
              <a:gd name="connsiteX4" fmla="*/ 3188484 w 3188484"/>
              <a:gd name="connsiteY4" fmla="*/ 974255 h 2099765"/>
              <a:gd name="connsiteX5" fmla="*/ 2931611 w 3188484"/>
              <a:gd name="connsiteY5" fmla="*/ 2099765 h 2099765"/>
              <a:gd name="connsiteX6" fmla="*/ 1050917 w 3188484"/>
              <a:gd name="connsiteY6" fmla="*/ 1327497 h 2099765"/>
              <a:gd name="connsiteX7" fmla="*/ 95473 w 3188484"/>
              <a:gd name="connsiteY7" fmla="*/ 977672 h 2099765"/>
              <a:gd name="connsiteX0" fmla="*/ 92795 w 3185806"/>
              <a:gd name="connsiteY0" fmla="*/ 977672 h 2099765"/>
              <a:gd name="connsiteX1" fmla="*/ 108517 w 3185806"/>
              <a:gd name="connsiteY1" fmla="*/ 762633 h 2099765"/>
              <a:gd name="connsiteX2" fmla="*/ 649845 w 3185806"/>
              <a:gd name="connsiteY2" fmla="*/ 21583 h 2099765"/>
              <a:gd name="connsiteX3" fmla="*/ 707828 w 3185806"/>
              <a:gd name="connsiteY3" fmla="*/ 0 h 2099765"/>
              <a:gd name="connsiteX4" fmla="*/ 3185806 w 3185806"/>
              <a:gd name="connsiteY4" fmla="*/ 974255 h 2099765"/>
              <a:gd name="connsiteX5" fmla="*/ 2928933 w 3185806"/>
              <a:gd name="connsiteY5" fmla="*/ 2099765 h 2099765"/>
              <a:gd name="connsiteX6" fmla="*/ 1048239 w 3185806"/>
              <a:gd name="connsiteY6" fmla="*/ 1327497 h 2099765"/>
              <a:gd name="connsiteX7" fmla="*/ 92795 w 3185806"/>
              <a:gd name="connsiteY7" fmla="*/ 977672 h 2099765"/>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048239 w 3185806"/>
              <a:gd name="connsiteY6" fmla="*/ 1327497 h 1873776"/>
              <a:gd name="connsiteX7" fmla="*/ 92795 w 3185806"/>
              <a:gd name="connsiteY7" fmla="*/ 977672 h 1873776"/>
              <a:gd name="connsiteX0" fmla="*/ 92795 w 3185806"/>
              <a:gd name="connsiteY0" fmla="*/ 977672 h 1873776"/>
              <a:gd name="connsiteX1" fmla="*/ 108517 w 3185806"/>
              <a:gd name="connsiteY1" fmla="*/ 762633 h 1873776"/>
              <a:gd name="connsiteX2" fmla="*/ 649845 w 3185806"/>
              <a:gd name="connsiteY2" fmla="*/ 21583 h 1873776"/>
              <a:gd name="connsiteX3" fmla="*/ 707828 w 3185806"/>
              <a:gd name="connsiteY3" fmla="*/ 0 h 1873776"/>
              <a:gd name="connsiteX4" fmla="*/ 3185806 w 3185806"/>
              <a:gd name="connsiteY4" fmla="*/ 974255 h 1873776"/>
              <a:gd name="connsiteX5" fmla="*/ 3037775 w 3185806"/>
              <a:gd name="connsiteY5" fmla="*/ 1873776 h 1873776"/>
              <a:gd name="connsiteX6" fmla="*/ 1229887 w 3185806"/>
              <a:gd name="connsiteY6" fmla="*/ 1323405 h 1873776"/>
              <a:gd name="connsiteX7" fmla="*/ 92795 w 3185806"/>
              <a:gd name="connsiteY7" fmla="*/ 977672 h 1873776"/>
              <a:gd name="connsiteX0" fmla="*/ 92795 w 3185806"/>
              <a:gd name="connsiteY0" fmla="*/ 1034597 h 1930701"/>
              <a:gd name="connsiteX1" fmla="*/ 108517 w 3185806"/>
              <a:gd name="connsiteY1" fmla="*/ 819558 h 1930701"/>
              <a:gd name="connsiteX2" fmla="*/ 523031 w 3185806"/>
              <a:gd name="connsiteY2" fmla="*/ 0 h 1930701"/>
              <a:gd name="connsiteX3" fmla="*/ 707828 w 3185806"/>
              <a:gd name="connsiteY3" fmla="*/ 56925 h 1930701"/>
              <a:gd name="connsiteX4" fmla="*/ 3185806 w 3185806"/>
              <a:gd name="connsiteY4" fmla="*/ 1031180 h 1930701"/>
              <a:gd name="connsiteX5" fmla="*/ 3037775 w 3185806"/>
              <a:gd name="connsiteY5" fmla="*/ 1930701 h 1930701"/>
              <a:gd name="connsiteX6" fmla="*/ 1229887 w 3185806"/>
              <a:gd name="connsiteY6" fmla="*/ 1380330 h 1930701"/>
              <a:gd name="connsiteX7" fmla="*/ 92795 w 3185806"/>
              <a:gd name="connsiteY7" fmla="*/ 1034597 h 1930701"/>
              <a:gd name="connsiteX0" fmla="*/ 92795 w 3150904"/>
              <a:gd name="connsiteY0" fmla="*/ 1034597 h 1930701"/>
              <a:gd name="connsiteX1" fmla="*/ 108517 w 3150904"/>
              <a:gd name="connsiteY1" fmla="*/ 819558 h 1930701"/>
              <a:gd name="connsiteX2" fmla="*/ 523031 w 3150904"/>
              <a:gd name="connsiteY2" fmla="*/ 0 h 1930701"/>
              <a:gd name="connsiteX3" fmla="*/ 707828 w 3150904"/>
              <a:gd name="connsiteY3" fmla="*/ 56925 h 1930701"/>
              <a:gd name="connsiteX4" fmla="*/ 3150904 w 3150904"/>
              <a:gd name="connsiteY4" fmla="*/ 1207826 h 1930701"/>
              <a:gd name="connsiteX5" fmla="*/ 3037775 w 3150904"/>
              <a:gd name="connsiteY5" fmla="*/ 1930701 h 1930701"/>
              <a:gd name="connsiteX6" fmla="*/ 1229887 w 3150904"/>
              <a:gd name="connsiteY6" fmla="*/ 1380330 h 1930701"/>
              <a:gd name="connsiteX7" fmla="*/ 92795 w 3150904"/>
              <a:gd name="connsiteY7" fmla="*/ 1034597 h 1930701"/>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34597 h 1931283"/>
              <a:gd name="connsiteX1" fmla="*/ 108517 w 3150904"/>
              <a:gd name="connsiteY1" fmla="*/ 819558 h 1931283"/>
              <a:gd name="connsiteX2" fmla="*/ 523031 w 3150904"/>
              <a:gd name="connsiteY2" fmla="*/ 0 h 1931283"/>
              <a:gd name="connsiteX3" fmla="*/ 707828 w 3150904"/>
              <a:gd name="connsiteY3" fmla="*/ 56925 h 1931283"/>
              <a:gd name="connsiteX4" fmla="*/ 3150904 w 3150904"/>
              <a:gd name="connsiteY4" fmla="*/ 1207826 h 1931283"/>
              <a:gd name="connsiteX5" fmla="*/ 3037775 w 3150904"/>
              <a:gd name="connsiteY5" fmla="*/ 1930701 h 1931283"/>
              <a:gd name="connsiteX6" fmla="*/ 1229887 w 3150904"/>
              <a:gd name="connsiteY6" fmla="*/ 1380330 h 1931283"/>
              <a:gd name="connsiteX7" fmla="*/ 92795 w 3150904"/>
              <a:gd name="connsiteY7" fmla="*/ 1034597 h 1931283"/>
              <a:gd name="connsiteX0" fmla="*/ 92795 w 3150904"/>
              <a:gd name="connsiteY0" fmla="*/ 1098133 h 1994819"/>
              <a:gd name="connsiteX1" fmla="*/ 108517 w 3150904"/>
              <a:gd name="connsiteY1" fmla="*/ 883094 h 1994819"/>
              <a:gd name="connsiteX2" fmla="*/ 453022 w 3150904"/>
              <a:gd name="connsiteY2" fmla="*/ 0 h 1994819"/>
              <a:gd name="connsiteX3" fmla="*/ 707828 w 3150904"/>
              <a:gd name="connsiteY3" fmla="*/ 120461 h 1994819"/>
              <a:gd name="connsiteX4" fmla="*/ 3150904 w 3150904"/>
              <a:gd name="connsiteY4" fmla="*/ 1271362 h 1994819"/>
              <a:gd name="connsiteX5" fmla="*/ 3037775 w 3150904"/>
              <a:gd name="connsiteY5" fmla="*/ 1994237 h 1994819"/>
              <a:gd name="connsiteX6" fmla="*/ 1229887 w 3150904"/>
              <a:gd name="connsiteY6" fmla="*/ 1443866 h 1994819"/>
              <a:gd name="connsiteX7" fmla="*/ 92795 w 3150904"/>
              <a:gd name="connsiteY7" fmla="*/ 1098133 h 1994819"/>
              <a:gd name="connsiteX0" fmla="*/ 59173 w 3117282"/>
              <a:gd name="connsiteY0" fmla="*/ 1098133 h 1994819"/>
              <a:gd name="connsiteX1" fmla="*/ 74895 w 3117282"/>
              <a:gd name="connsiteY1" fmla="*/ 883094 h 1994819"/>
              <a:gd name="connsiteX2" fmla="*/ 419400 w 3117282"/>
              <a:gd name="connsiteY2" fmla="*/ 0 h 1994819"/>
              <a:gd name="connsiteX3" fmla="*/ 674206 w 3117282"/>
              <a:gd name="connsiteY3" fmla="*/ 120461 h 1994819"/>
              <a:gd name="connsiteX4" fmla="*/ 3117282 w 3117282"/>
              <a:gd name="connsiteY4" fmla="*/ 1271362 h 1994819"/>
              <a:gd name="connsiteX5" fmla="*/ 3004153 w 3117282"/>
              <a:gd name="connsiteY5" fmla="*/ 1994237 h 1994819"/>
              <a:gd name="connsiteX6" fmla="*/ 1196265 w 3117282"/>
              <a:gd name="connsiteY6" fmla="*/ 1443866 h 1994819"/>
              <a:gd name="connsiteX7" fmla="*/ 59173 w 3117282"/>
              <a:gd name="connsiteY7" fmla="*/ 1098133 h 1994819"/>
              <a:gd name="connsiteX0" fmla="*/ 33984 w 3092093"/>
              <a:gd name="connsiteY0" fmla="*/ 1098133 h 1994819"/>
              <a:gd name="connsiteX1" fmla="*/ 49706 w 3092093"/>
              <a:gd name="connsiteY1" fmla="*/ 883094 h 1994819"/>
              <a:gd name="connsiteX2" fmla="*/ 394211 w 3092093"/>
              <a:gd name="connsiteY2" fmla="*/ 0 h 1994819"/>
              <a:gd name="connsiteX3" fmla="*/ 649017 w 3092093"/>
              <a:gd name="connsiteY3" fmla="*/ 120461 h 1994819"/>
              <a:gd name="connsiteX4" fmla="*/ 3092093 w 3092093"/>
              <a:gd name="connsiteY4" fmla="*/ 1271362 h 1994819"/>
              <a:gd name="connsiteX5" fmla="*/ 2978964 w 3092093"/>
              <a:gd name="connsiteY5" fmla="*/ 1994237 h 1994819"/>
              <a:gd name="connsiteX6" fmla="*/ 1171076 w 3092093"/>
              <a:gd name="connsiteY6" fmla="*/ 1443866 h 1994819"/>
              <a:gd name="connsiteX7" fmla="*/ 33984 w 3092093"/>
              <a:gd name="connsiteY7" fmla="*/ 1098133 h 1994819"/>
              <a:gd name="connsiteX0" fmla="*/ 77623 w 3074229"/>
              <a:gd name="connsiteY0" fmla="*/ 1127420 h 1994819"/>
              <a:gd name="connsiteX1" fmla="*/ 31842 w 3074229"/>
              <a:gd name="connsiteY1" fmla="*/ 883094 h 1994819"/>
              <a:gd name="connsiteX2" fmla="*/ 376347 w 3074229"/>
              <a:gd name="connsiteY2" fmla="*/ 0 h 1994819"/>
              <a:gd name="connsiteX3" fmla="*/ 631153 w 3074229"/>
              <a:gd name="connsiteY3" fmla="*/ 120461 h 1994819"/>
              <a:gd name="connsiteX4" fmla="*/ 3074229 w 3074229"/>
              <a:gd name="connsiteY4" fmla="*/ 1271362 h 1994819"/>
              <a:gd name="connsiteX5" fmla="*/ 2961100 w 3074229"/>
              <a:gd name="connsiteY5" fmla="*/ 1994237 h 1994819"/>
              <a:gd name="connsiteX6" fmla="*/ 1153212 w 3074229"/>
              <a:gd name="connsiteY6" fmla="*/ 1443866 h 1994819"/>
              <a:gd name="connsiteX7" fmla="*/ 77623 w 3074229"/>
              <a:gd name="connsiteY7" fmla="*/ 1127420 h 1994819"/>
              <a:gd name="connsiteX0" fmla="*/ 32339 w 3028945"/>
              <a:gd name="connsiteY0" fmla="*/ 1127420 h 1994819"/>
              <a:gd name="connsiteX1" fmla="*/ 50981 w 3028945"/>
              <a:gd name="connsiteY1" fmla="*/ 937929 h 1994819"/>
              <a:gd name="connsiteX2" fmla="*/ 331063 w 3028945"/>
              <a:gd name="connsiteY2" fmla="*/ 0 h 1994819"/>
              <a:gd name="connsiteX3" fmla="*/ 585869 w 3028945"/>
              <a:gd name="connsiteY3" fmla="*/ 120461 h 1994819"/>
              <a:gd name="connsiteX4" fmla="*/ 3028945 w 3028945"/>
              <a:gd name="connsiteY4" fmla="*/ 1271362 h 1994819"/>
              <a:gd name="connsiteX5" fmla="*/ 2915816 w 3028945"/>
              <a:gd name="connsiteY5" fmla="*/ 1994237 h 1994819"/>
              <a:gd name="connsiteX6" fmla="*/ 1107928 w 3028945"/>
              <a:gd name="connsiteY6" fmla="*/ 1443866 h 1994819"/>
              <a:gd name="connsiteX7" fmla="*/ 32339 w 3028945"/>
              <a:gd name="connsiteY7" fmla="*/ 1127420 h 1994819"/>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994720"/>
              <a:gd name="connsiteX1" fmla="*/ 50981 w 3028945"/>
              <a:gd name="connsiteY1" fmla="*/ 937929 h 1994720"/>
              <a:gd name="connsiteX2" fmla="*/ 331063 w 3028945"/>
              <a:gd name="connsiteY2" fmla="*/ 0 h 1994720"/>
              <a:gd name="connsiteX3" fmla="*/ 585869 w 3028945"/>
              <a:gd name="connsiteY3" fmla="*/ 120461 h 1994720"/>
              <a:gd name="connsiteX4" fmla="*/ 3028945 w 3028945"/>
              <a:gd name="connsiteY4" fmla="*/ 1271362 h 1994720"/>
              <a:gd name="connsiteX5" fmla="*/ 2915816 w 3028945"/>
              <a:gd name="connsiteY5" fmla="*/ 1994237 h 1994720"/>
              <a:gd name="connsiteX6" fmla="*/ 1107928 w 3028945"/>
              <a:gd name="connsiteY6" fmla="*/ 1443866 h 1994720"/>
              <a:gd name="connsiteX7" fmla="*/ 32339 w 3028945"/>
              <a:gd name="connsiteY7" fmla="*/ 1127420 h 1994720"/>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1107928 w 3028945"/>
              <a:gd name="connsiteY6" fmla="*/ 1443866 h 1887171"/>
              <a:gd name="connsiteX7" fmla="*/ 32339 w 3028945"/>
              <a:gd name="connsiteY7" fmla="*/ 1127420 h 1887171"/>
              <a:gd name="connsiteX0" fmla="*/ 32339 w 3028945"/>
              <a:gd name="connsiteY0" fmla="*/ 1127420 h 1887171"/>
              <a:gd name="connsiteX1" fmla="*/ 50981 w 3028945"/>
              <a:gd name="connsiteY1" fmla="*/ 937929 h 1887171"/>
              <a:gd name="connsiteX2" fmla="*/ 331063 w 3028945"/>
              <a:gd name="connsiteY2" fmla="*/ 0 h 1887171"/>
              <a:gd name="connsiteX3" fmla="*/ 585869 w 3028945"/>
              <a:gd name="connsiteY3" fmla="*/ 120461 h 1887171"/>
              <a:gd name="connsiteX4" fmla="*/ 3028945 w 3028945"/>
              <a:gd name="connsiteY4" fmla="*/ 1271362 h 1887171"/>
              <a:gd name="connsiteX5" fmla="*/ 2950602 w 3028945"/>
              <a:gd name="connsiteY5" fmla="*/ 1886587 h 1887171"/>
              <a:gd name="connsiteX6" fmla="*/ 32339 w 3028945"/>
              <a:gd name="connsiteY6" fmla="*/ 1127420 h 1887171"/>
              <a:gd name="connsiteX0" fmla="*/ 32339 w 3028945"/>
              <a:gd name="connsiteY0" fmla="*/ 1127420 h 1958009"/>
              <a:gd name="connsiteX1" fmla="*/ 50981 w 3028945"/>
              <a:gd name="connsiteY1" fmla="*/ 937929 h 1958009"/>
              <a:gd name="connsiteX2" fmla="*/ 331063 w 3028945"/>
              <a:gd name="connsiteY2" fmla="*/ 0 h 1958009"/>
              <a:gd name="connsiteX3" fmla="*/ 585869 w 3028945"/>
              <a:gd name="connsiteY3" fmla="*/ 120461 h 1958009"/>
              <a:gd name="connsiteX4" fmla="*/ 3028945 w 3028945"/>
              <a:gd name="connsiteY4" fmla="*/ 1271362 h 1958009"/>
              <a:gd name="connsiteX5" fmla="*/ 2923217 w 3028945"/>
              <a:gd name="connsiteY5" fmla="*/ 1957497 h 1958009"/>
              <a:gd name="connsiteX6" fmla="*/ 32339 w 3028945"/>
              <a:gd name="connsiteY6" fmla="*/ 1127420 h 1958009"/>
              <a:gd name="connsiteX0" fmla="*/ 32339 w 3157543"/>
              <a:gd name="connsiteY0" fmla="*/ 1127420 h 2042457"/>
              <a:gd name="connsiteX1" fmla="*/ 50981 w 3157543"/>
              <a:gd name="connsiteY1" fmla="*/ 937929 h 2042457"/>
              <a:gd name="connsiteX2" fmla="*/ 331063 w 3157543"/>
              <a:gd name="connsiteY2" fmla="*/ 0 h 2042457"/>
              <a:gd name="connsiteX3" fmla="*/ 585869 w 3157543"/>
              <a:gd name="connsiteY3" fmla="*/ 120461 h 2042457"/>
              <a:gd name="connsiteX4" fmla="*/ 3028945 w 3157543"/>
              <a:gd name="connsiteY4" fmla="*/ 1271362 h 2042457"/>
              <a:gd name="connsiteX5" fmla="*/ 3154325 w 3157543"/>
              <a:gd name="connsiteY5" fmla="*/ 2042008 h 2042457"/>
              <a:gd name="connsiteX6" fmla="*/ 32339 w 3157543"/>
              <a:gd name="connsiteY6" fmla="*/ 1127420 h 2042457"/>
              <a:gd name="connsiteX0" fmla="*/ 32339 w 3189668"/>
              <a:gd name="connsiteY0" fmla="*/ 1127420 h 2042464"/>
              <a:gd name="connsiteX1" fmla="*/ 50981 w 3189668"/>
              <a:gd name="connsiteY1" fmla="*/ 937929 h 2042464"/>
              <a:gd name="connsiteX2" fmla="*/ 331063 w 3189668"/>
              <a:gd name="connsiteY2" fmla="*/ 0 h 2042464"/>
              <a:gd name="connsiteX3" fmla="*/ 585869 w 3189668"/>
              <a:gd name="connsiteY3" fmla="*/ 120461 h 2042464"/>
              <a:gd name="connsiteX4" fmla="*/ 3189668 w 3189668"/>
              <a:gd name="connsiteY4" fmla="*/ 1280753 h 2042464"/>
              <a:gd name="connsiteX5" fmla="*/ 3154325 w 3189668"/>
              <a:gd name="connsiteY5" fmla="*/ 2042008 h 2042464"/>
              <a:gd name="connsiteX6" fmla="*/ 32339 w 3189668"/>
              <a:gd name="connsiteY6" fmla="*/ 1127420 h 2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9668" h="2042464">
                <a:moveTo>
                  <a:pt x="32339" y="1127420"/>
                </a:moveTo>
                <a:cubicBezTo>
                  <a:pt x="4130" y="1083353"/>
                  <a:pt x="-31282" y="1118420"/>
                  <a:pt x="50981" y="937929"/>
                </a:cubicBezTo>
                <a:lnTo>
                  <a:pt x="331063" y="0"/>
                </a:lnTo>
                <a:lnTo>
                  <a:pt x="585869" y="120461"/>
                </a:lnTo>
                <a:cubicBezTo>
                  <a:pt x="1400228" y="504095"/>
                  <a:pt x="3111625" y="1193396"/>
                  <a:pt x="3189668" y="1280753"/>
                </a:cubicBezTo>
                <a:cubicBezTo>
                  <a:pt x="3181687" y="1414762"/>
                  <a:pt x="3182079" y="2062050"/>
                  <a:pt x="3154325" y="2042008"/>
                </a:cubicBezTo>
                <a:cubicBezTo>
                  <a:pt x="2654891" y="2018018"/>
                  <a:pt x="515609" y="1285530"/>
                  <a:pt x="32339" y="1127420"/>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EDAD6E-3513-14C8-536A-BF91B1E34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287450" y="1711171"/>
            <a:ext cx="523984" cy="492306"/>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458657 w 2768134"/>
              <a:gd name="connsiteY0" fmla="*/ 130849 h 3096776"/>
              <a:gd name="connsiteX1" fmla="*/ 41049 w 2768134"/>
              <a:gd name="connsiteY1" fmla="*/ 2534547 h 3096776"/>
              <a:gd name="connsiteX2" fmla="*/ 1321224 w 2768134"/>
              <a:gd name="connsiteY2" fmla="*/ 3094213 h 3096776"/>
              <a:gd name="connsiteX3" fmla="*/ 2369151 w 2768134"/>
              <a:gd name="connsiteY3" fmla="*/ 2610685 h 3096776"/>
              <a:gd name="connsiteX4" fmla="*/ 2750564 w 2768134"/>
              <a:gd name="connsiteY4" fmla="*/ 1062907 h 3096776"/>
              <a:gd name="connsiteX5" fmla="*/ 1870013 w 2768134"/>
              <a:gd name="connsiteY5" fmla="*/ 137475 h 3096776"/>
              <a:gd name="connsiteX6" fmla="*/ 458657 w 2768134"/>
              <a:gd name="connsiteY6" fmla="*/ 130849 h 3096776"/>
              <a:gd name="connsiteX0" fmla="*/ 675582 w 2985059"/>
              <a:gd name="connsiteY0" fmla="*/ 181114 h 3145530"/>
              <a:gd name="connsiteX1" fmla="*/ 27575 w 2985059"/>
              <a:gd name="connsiteY1" fmla="*/ 2111874 h 3145530"/>
              <a:gd name="connsiteX2" fmla="*/ 1538149 w 2985059"/>
              <a:gd name="connsiteY2" fmla="*/ 3144478 h 3145530"/>
              <a:gd name="connsiteX3" fmla="*/ 2586076 w 2985059"/>
              <a:gd name="connsiteY3" fmla="*/ 2660950 h 3145530"/>
              <a:gd name="connsiteX4" fmla="*/ 2967489 w 2985059"/>
              <a:gd name="connsiteY4" fmla="*/ 1113172 h 3145530"/>
              <a:gd name="connsiteX5" fmla="*/ 2086938 w 2985059"/>
              <a:gd name="connsiteY5" fmla="*/ 187740 h 3145530"/>
              <a:gd name="connsiteX6" fmla="*/ 675582 w 2985059"/>
              <a:gd name="connsiteY6" fmla="*/ 181114 h 3145530"/>
              <a:gd name="connsiteX0" fmla="*/ 675582 w 2967491"/>
              <a:gd name="connsiteY0" fmla="*/ 181114 h 3145530"/>
              <a:gd name="connsiteX1" fmla="*/ 27575 w 2967491"/>
              <a:gd name="connsiteY1" fmla="*/ 2111874 h 3145530"/>
              <a:gd name="connsiteX2" fmla="*/ 1538149 w 2967491"/>
              <a:gd name="connsiteY2" fmla="*/ 3144478 h 3145530"/>
              <a:gd name="connsiteX3" fmla="*/ 2967489 w 2967491"/>
              <a:gd name="connsiteY3" fmla="*/ 1113172 h 3145530"/>
              <a:gd name="connsiteX4" fmla="*/ 2086938 w 2967491"/>
              <a:gd name="connsiteY4" fmla="*/ 187740 h 3145530"/>
              <a:gd name="connsiteX5" fmla="*/ 675582 w 2967491"/>
              <a:gd name="connsiteY5" fmla="*/ 181114 h 3145530"/>
              <a:gd name="connsiteX0" fmla="*/ 675582 w 2947582"/>
              <a:gd name="connsiteY0" fmla="*/ 181114 h 3145530"/>
              <a:gd name="connsiteX1" fmla="*/ 27575 w 2947582"/>
              <a:gd name="connsiteY1" fmla="*/ 2111874 h 3145530"/>
              <a:gd name="connsiteX2" fmla="*/ 1538149 w 2947582"/>
              <a:gd name="connsiteY2" fmla="*/ 3144478 h 3145530"/>
              <a:gd name="connsiteX3" fmla="*/ 2947579 w 2947582"/>
              <a:gd name="connsiteY3" fmla="*/ 1549533 h 3145530"/>
              <a:gd name="connsiteX4" fmla="*/ 2086938 w 2947582"/>
              <a:gd name="connsiteY4" fmla="*/ 187740 h 3145530"/>
              <a:gd name="connsiteX5" fmla="*/ 675582 w 2947582"/>
              <a:gd name="connsiteY5" fmla="*/ 181114 h 3145530"/>
              <a:gd name="connsiteX0" fmla="*/ 462543 w 2984386"/>
              <a:gd name="connsiteY0" fmla="*/ 451202 h 3006857"/>
              <a:gd name="connsiteX1" fmla="*/ 64384 w 2984386"/>
              <a:gd name="connsiteY1" fmla="*/ 1972992 h 3006857"/>
              <a:gd name="connsiteX2" fmla="*/ 1574958 w 2984386"/>
              <a:gd name="connsiteY2" fmla="*/ 3005596 h 3006857"/>
              <a:gd name="connsiteX3" fmla="*/ 2984388 w 2984386"/>
              <a:gd name="connsiteY3" fmla="*/ 1410651 h 3006857"/>
              <a:gd name="connsiteX4" fmla="*/ 2123747 w 2984386"/>
              <a:gd name="connsiteY4" fmla="*/ 48858 h 3006857"/>
              <a:gd name="connsiteX5" fmla="*/ 462543 w 2984386"/>
              <a:gd name="connsiteY5" fmla="*/ 451202 h 3006857"/>
              <a:gd name="connsiteX0" fmla="*/ 462543 w 3030594"/>
              <a:gd name="connsiteY0" fmla="*/ 451202 h 3006857"/>
              <a:gd name="connsiteX1" fmla="*/ 64384 w 3030594"/>
              <a:gd name="connsiteY1" fmla="*/ 1972992 h 3006857"/>
              <a:gd name="connsiteX2" fmla="*/ 1574958 w 3030594"/>
              <a:gd name="connsiteY2" fmla="*/ 3005596 h 3006857"/>
              <a:gd name="connsiteX3" fmla="*/ 3030593 w 3030594"/>
              <a:gd name="connsiteY3" fmla="*/ 1598935 h 3006857"/>
              <a:gd name="connsiteX4" fmla="*/ 2123747 w 3030594"/>
              <a:gd name="connsiteY4" fmla="*/ 48858 h 3006857"/>
              <a:gd name="connsiteX5" fmla="*/ 462543 w 3030594"/>
              <a:gd name="connsiteY5" fmla="*/ 451202 h 3006857"/>
              <a:gd name="connsiteX0" fmla="*/ 462543 w 3031074"/>
              <a:gd name="connsiteY0" fmla="*/ 451202 h 3006857"/>
              <a:gd name="connsiteX1" fmla="*/ 64384 w 3031074"/>
              <a:gd name="connsiteY1" fmla="*/ 1972992 h 3006857"/>
              <a:gd name="connsiteX2" fmla="*/ 1574958 w 3031074"/>
              <a:gd name="connsiteY2" fmla="*/ 3005596 h 3006857"/>
              <a:gd name="connsiteX3" fmla="*/ 3030593 w 3031074"/>
              <a:gd name="connsiteY3" fmla="*/ 1598935 h 3006857"/>
              <a:gd name="connsiteX4" fmla="*/ 2123747 w 3031074"/>
              <a:gd name="connsiteY4" fmla="*/ 48858 h 3006857"/>
              <a:gd name="connsiteX5" fmla="*/ 462543 w 3031074"/>
              <a:gd name="connsiteY5" fmla="*/ 451202 h 3006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074" h="3006857">
                <a:moveTo>
                  <a:pt x="462543" y="451202"/>
                </a:moveTo>
                <a:cubicBezTo>
                  <a:pt x="119316" y="771891"/>
                  <a:pt x="-121018" y="1547260"/>
                  <a:pt x="64384" y="1972992"/>
                </a:cubicBezTo>
                <a:cubicBezTo>
                  <a:pt x="249786" y="2398724"/>
                  <a:pt x="939518" y="3039079"/>
                  <a:pt x="1574958" y="3005596"/>
                </a:cubicBezTo>
                <a:cubicBezTo>
                  <a:pt x="2064944" y="2839146"/>
                  <a:pt x="2939128" y="2091725"/>
                  <a:pt x="3030593" y="1598935"/>
                </a:cubicBezTo>
                <a:cubicBezTo>
                  <a:pt x="3051333" y="958659"/>
                  <a:pt x="2395297" y="227392"/>
                  <a:pt x="2123747" y="48858"/>
                </a:cubicBezTo>
                <a:cubicBezTo>
                  <a:pt x="1741762" y="-106485"/>
                  <a:pt x="805770" y="130513"/>
                  <a:pt x="462543" y="45120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83B7A7F-047E-CE1B-F285-C1E2827A9D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9515" y="3438627"/>
            <a:ext cx="1784721" cy="1888725"/>
            <a:chOff x="247501" y="3192554"/>
            <a:chExt cx="1784721" cy="1888725"/>
          </a:xfrm>
        </p:grpSpPr>
        <p:sp>
          <p:nvSpPr>
            <p:cNvPr id="23" name="Freeform: Shape 22">
              <a:extLst>
                <a:ext uri="{FF2B5EF4-FFF2-40B4-BE49-F238E27FC236}">
                  <a16:creationId xmlns:a16="http://schemas.microsoft.com/office/drawing/2014/main" id="{6AC79E94-CF6A-65B4-61DC-EABCC7E1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CBC3084-2856-DE33-73C4-C834F70AE7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69679">
              <a:off x="247501" y="3192554"/>
              <a:ext cx="1784721" cy="1888725"/>
            </a:xfrm>
            <a:custGeom>
              <a:avLst/>
              <a:gdLst>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3003582 w 5421466"/>
                <a:gd name="connsiteY39" fmla="*/ 5026451 h 7017706"/>
                <a:gd name="connsiteX40" fmla="*/ 2315426 w 5421466"/>
                <a:gd name="connsiteY40" fmla="*/ 5092438 h 7017706"/>
                <a:gd name="connsiteX41" fmla="*/ 1495294 w 5421466"/>
                <a:gd name="connsiteY41" fmla="*/ 4922756 h 7017706"/>
                <a:gd name="connsiteX42" fmla="*/ 760003 w 5421466"/>
                <a:gd name="connsiteY42" fmla="*/ 4187465 h 7017706"/>
                <a:gd name="connsiteX43" fmla="*/ 260382 w 5421466"/>
                <a:gd name="connsiteY43" fmla="*/ 3291919 h 7017706"/>
                <a:gd name="connsiteX44" fmla="*/ 5859 w 5421466"/>
                <a:gd name="connsiteY44" fmla="*/ 2924273 h 7017706"/>
                <a:gd name="connsiteX45" fmla="*/ 109554 w 5421466"/>
                <a:gd name="connsiteY45" fmla="*/ 3518162 h 7017706"/>
                <a:gd name="connsiteX46" fmla="*/ 420638 w 5421466"/>
                <a:gd name="connsiteY46" fmla="*/ 4922756 h 7017706"/>
                <a:gd name="connsiteX47" fmla="*/ 910832 w 5421466"/>
                <a:gd name="connsiteY47" fmla="*/ 5544925 h 7017706"/>
                <a:gd name="connsiteX48" fmla="*/ 1523574 w 5421466"/>
                <a:gd name="connsiteY48" fmla="*/ 5761741 h 7017706"/>
                <a:gd name="connsiteX49" fmla="*/ 2287145 w 5421466"/>
                <a:gd name="connsiteY49" fmla="*/ 5724034 h 7017706"/>
                <a:gd name="connsiteX50" fmla="*/ 3720020 w 5421466"/>
                <a:gd name="connsiteY50" fmla="*/ 5516644 h 7017706"/>
                <a:gd name="connsiteX51" fmla="*/ 3701166 w 5421466"/>
                <a:gd name="connsiteY51" fmla="*/ 5563778 h 7017706"/>
                <a:gd name="connsiteX52" fmla="*/ 3503203 w 5421466"/>
                <a:gd name="connsiteY52" fmla="*/ 6129387 h 7017706"/>
                <a:gd name="connsiteX53" fmla="*/ 3456069 w 5421466"/>
                <a:gd name="connsiteY53"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720020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7017706"/>
                <a:gd name="connsiteX1" fmla="*/ 4455310 w 5421466"/>
                <a:gd name="connsiteY1" fmla="*/ 6044545 h 7017706"/>
                <a:gd name="connsiteX2" fmla="*/ 4455310 w 5421466"/>
                <a:gd name="connsiteY2" fmla="*/ 6035119 h 7017706"/>
                <a:gd name="connsiteX3" fmla="*/ 4172506 w 5421466"/>
                <a:gd name="connsiteY3" fmla="*/ 5431803 h 7017706"/>
                <a:gd name="connsiteX4" fmla="*/ 4181933 w 5421466"/>
                <a:gd name="connsiteY4" fmla="*/ 5337535 h 7017706"/>
                <a:gd name="connsiteX5" fmla="*/ 4596712 w 5421466"/>
                <a:gd name="connsiteY5" fmla="*/ 4932183 h 7017706"/>
                <a:gd name="connsiteX6" fmla="*/ 5058626 w 5421466"/>
                <a:gd name="connsiteY6" fmla="*/ 3800966 h 7017706"/>
                <a:gd name="connsiteX7" fmla="*/ 5416844 w 5421466"/>
                <a:gd name="connsiteY7" fmla="*/ 2735737 h 7017706"/>
                <a:gd name="connsiteX8" fmla="*/ 5209455 w 5421466"/>
                <a:gd name="connsiteY8" fmla="*/ 2801725 h 7017706"/>
                <a:gd name="connsiteX9" fmla="*/ 4493017 w 5421466"/>
                <a:gd name="connsiteY9" fmla="*/ 3169370 h 7017706"/>
                <a:gd name="connsiteX10" fmla="*/ 3691739 w 5421466"/>
                <a:gd name="connsiteY10" fmla="*/ 4074343 h 7017706"/>
                <a:gd name="connsiteX11" fmla="*/ 3757727 w 5421466"/>
                <a:gd name="connsiteY11" fmla="*/ 3546442 h 7017706"/>
                <a:gd name="connsiteX12" fmla="*/ 4087665 w 5421466"/>
                <a:gd name="connsiteY12" fmla="*/ 2009873 h 7017706"/>
                <a:gd name="connsiteX13" fmla="*/ 4285628 w 5421466"/>
                <a:gd name="connsiteY13" fmla="*/ 1302863 h 7017706"/>
                <a:gd name="connsiteX14" fmla="*/ 4313908 w 5421466"/>
                <a:gd name="connsiteY14" fmla="*/ 963498 h 7017706"/>
                <a:gd name="connsiteX15" fmla="*/ 4049958 w 5421466"/>
                <a:gd name="connsiteY15" fmla="*/ 1199168 h 7017706"/>
                <a:gd name="connsiteX16" fmla="*/ 3569191 w 5421466"/>
                <a:gd name="connsiteY16" fmla="*/ 1840191 h 7017706"/>
                <a:gd name="connsiteX17" fmla="*/ 3408935 w 5421466"/>
                <a:gd name="connsiteY17" fmla="*/ 2349238 h 7017706"/>
                <a:gd name="connsiteX18" fmla="*/ 3324094 w 5421466"/>
                <a:gd name="connsiteY18" fmla="*/ 3518162 h 7017706"/>
                <a:gd name="connsiteX19" fmla="*/ 3267533 w 5421466"/>
                <a:gd name="connsiteY19" fmla="*/ 4093197 h 7017706"/>
                <a:gd name="connsiteX20" fmla="*/ 3267533 w 5421466"/>
                <a:gd name="connsiteY20" fmla="*/ 3885807 h 7017706"/>
                <a:gd name="connsiteX21" fmla="*/ 3069570 w 5421466"/>
                <a:gd name="connsiteY21" fmla="*/ 3188224 h 7017706"/>
                <a:gd name="connsiteX22" fmla="*/ 2428547 w 5421466"/>
                <a:gd name="connsiteY22" fmla="*/ 1604521 h 7017706"/>
                <a:gd name="connsiteX23" fmla="*/ 2042048 w 5421466"/>
                <a:gd name="connsiteY23" fmla="*/ 680694 h 7017706"/>
                <a:gd name="connsiteX24" fmla="*/ 1976061 w 5421466"/>
                <a:gd name="connsiteY24" fmla="*/ 237634 h 7017706"/>
                <a:gd name="connsiteX25" fmla="*/ 1853512 w 5421466"/>
                <a:gd name="connsiteY25" fmla="*/ 1964 h 7017706"/>
                <a:gd name="connsiteX26" fmla="*/ 1674403 w 5421466"/>
                <a:gd name="connsiteY26" fmla="*/ 360183 h 7017706"/>
                <a:gd name="connsiteX27" fmla="*/ 1504721 w 5421466"/>
                <a:gd name="connsiteY27" fmla="*/ 1415985 h 7017706"/>
                <a:gd name="connsiteX28" fmla="*/ 1919500 w 5421466"/>
                <a:gd name="connsiteY28" fmla="*/ 2745164 h 7017706"/>
                <a:gd name="connsiteX29" fmla="*/ 2503962 w 5421466"/>
                <a:gd name="connsiteY29" fmla="*/ 3885807 h 7017706"/>
                <a:gd name="connsiteX30" fmla="*/ 2343706 w 5421466"/>
                <a:gd name="connsiteY30" fmla="*/ 3734978 h 7017706"/>
                <a:gd name="connsiteX31" fmla="*/ 1259624 w 5421466"/>
                <a:gd name="connsiteY31" fmla="*/ 2566055 h 7017706"/>
                <a:gd name="connsiteX32" fmla="*/ 760003 w 5421466"/>
                <a:gd name="connsiteY32" fmla="*/ 2019300 h 7017706"/>
                <a:gd name="connsiteX33" fmla="*/ 213248 w 5421466"/>
                <a:gd name="connsiteY33" fmla="*/ 1510253 h 7017706"/>
                <a:gd name="connsiteX34" fmla="*/ 213248 w 5421466"/>
                <a:gd name="connsiteY34" fmla="*/ 1642228 h 7017706"/>
                <a:gd name="connsiteX35" fmla="*/ 694015 w 5421466"/>
                <a:gd name="connsiteY35" fmla="*/ 2980834 h 7017706"/>
                <a:gd name="connsiteX36" fmla="*/ 1287904 w 5421466"/>
                <a:gd name="connsiteY36" fmla="*/ 4102624 h 7017706"/>
                <a:gd name="connsiteX37" fmla="*/ 2042048 w 5421466"/>
                <a:gd name="connsiteY37" fmla="*/ 4715366 h 7017706"/>
                <a:gd name="connsiteX38" fmla="*/ 2984729 w 5421466"/>
                <a:gd name="connsiteY38" fmla="*/ 5026451 h 7017706"/>
                <a:gd name="connsiteX39" fmla="*/ 2315426 w 5421466"/>
                <a:gd name="connsiteY39" fmla="*/ 5092438 h 7017706"/>
                <a:gd name="connsiteX40" fmla="*/ 1495294 w 5421466"/>
                <a:gd name="connsiteY40" fmla="*/ 4922756 h 7017706"/>
                <a:gd name="connsiteX41" fmla="*/ 760003 w 5421466"/>
                <a:gd name="connsiteY41" fmla="*/ 4187465 h 7017706"/>
                <a:gd name="connsiteX42" fmla="*/ 260382 w 5421466"/>
                <a:gd name="connsiteY42" fmla="*/ 3291919 h 7017706"/>
                <a:gd name="connsiteX43" fmla="*/ 5859 w 5421466"/>
                <a:gd name="connsiteY43" fmla="*/ 2924273 h 7017706"/>
                <a:gd name="connsiteX44" fmla="*/ 109554 w 5421466"/>
                <a:gd name="connsiteY44" fmla="*/ 3518162 h 7017706"/>
                <a:gd name="connsiteX45" fmla="*/ 420638 w 5421466"/>
                <a:gd name="connsiteY45" fmla="*/ 4922756 h 7017706"/>
                <a:gd name="connsiteX46" fmla="*/ 910832 w 5421466"/>
                <a:gd name="connsiteY46" fmla="*/ 5544925 h 7017706"/>
                <a:gd name="connsiteX47" fmla="*/ 1523574 w 5421466"/>
                <a:gd name="connsiteY47" fmla="*/ 5761741 h 7017706"/>
                <a:gd name="connsiteX48" fmla="*/ 2287145 w 5421466"/>
                <a:gd name="connsiteY48" fmla="*/ 5724034 h 7017706"/>
                <a:gd name="connsiteX49" fmla="*/ 3609909 w 5421466"/>
                <a:gd name="connsiteY49" fmla="*/ 5516644 h 7017706"/>
                <a:gd name="connsiteX50" fmla="*/ 3701166 w 5421466"/>
                <a:gd name="connsiteY50" fmla="*/ 5563778 h 7017706"/>
                <a:gd name="connsiteX51" fmla="*/ 3503203 w 5421466"/>
                <a:gd name="connsiteY51" fmla="*/ 6129387 h 7017706"/>
                <a:gd name="connsiteX52" fmla="*/ 3456069 w 5421466"/>
                <a:gd name="connsiteY52" fmla="*/ 6091679 h 7017706"/>
                <a:gd name="connsiteX0" fmla="*/ 3418362 w 5421466"/>
                <a:gd name="connsiteY0" fmla="*/ 6148240 h 6148240"/>
                <a:gd name="connsiteX1" fmla="*/ 4455310 w 5421466"/>
                <a:gd name="connsiteY1" fmla="*/ 6044545 h 6148240"/>
                <a:gd name="connsiteX2" fmla="*/ 4455310 w 5421466"/>
                <a:gd name="connsiteY2" fmla="*/ 6035119 h 6148240"/>
                <a:gd name="connsiteX3" fmla="*/ 4172506 w 5421466"/>
                <a:gd name="connsiteY3" fmla="*/ 5431803 h 6148240"/>
                <a:gd name="connsiteX4" fmla="*/ 4181933 w 5421466"/>
                <a:gd name="connsiteY4" fmla="*/ 5337535 h 6148240"/>
                <a:gd name="connsiteX5" fmla="*/ 4596712 w 5421466"/>
                <a:gd name="connsiteY5" fmla="*/ 4932183 h 6148240"/>
                <a:gd name="connsiteX6" fmla="*/ 5058626 w 5421466"/>
                <a:gd name="connsiteY6" fmla="*/ 3800966 h 6148240"/>
                <a:gd name="connsiteX7" fmla="*/ 5416844 w 5421466"/>
                <a:gd name="connsiteY7" fmla="*/ 2735737 h 6148240"/>
                <a:gd name="connsiteX8" fmla="*/ 5209455 w 5421466"/>
                <a:gd name="connsiteY8" fmla="*/ 2801725 h 6148240"/>
                <a:gd name="connsiteX9" fmla="*/ 4493017 w 5421466"/>
                <a:gd name="connsiteY9" fmla="*/ 3169370 h 6148240"/>
                <a:gd name="connsiteX10" fmla="*/ 3691739 w 5421466"/>
                <a:gd name="connsiteY10" fmla="*/ 4074343 h 6148240"/>
                <a:gd name="connsiteX11" fmla="*/ 3757727 w 5421466"/>
                <a:gd name="connsiteY11" fmla="*/ 3546442 h 6148240"/>
                <a:gd name="connsiteX12" fmla="*/ 4087665 w 5421466"/>
                <a:gd name="connsiteY12" fmla="*/ 2009873 h 6148240"/>
                <a:gd name="connsiteX13" fmla="*/ 4285628 w 5421466"/>
                <a:gd name="connsiteY13" fmla="*/ 1302863 h 6148240"/>
                <a:gd name="connsiteX14" fmla="*/ 4313908 w 5421466"/>
                <a:gd name="connsiteY14" fmla="*/ 963498 h 6148240"/>
                <a:gd name="connsiteX15" fmla="*/ 4049958 w 5421466"/>
                <a:gd name="connsiteY15" fmla="*/ 1199168 h 6148240"/>
                <a:gd name="connsiteX16" fmla="*/ 3569191 w 5421466"/>
                <a:gd name="connsiteY16" fmla="*/ 1840191 h 6148240"/>
                <a:gd name="connsiteX17" fmla="*/ 3408935 w 5421466"/>
                <a:gd name="connsiteY17" fmla="*/ 2349238 h 6148240"/>
                <a:gd name="connsiteX18" fmla="*/ 3324094 w 5421466"/>
                <a:gd name="connsiteY18" fmla="*/ 3518162 h 6148240"/>
                <a:gd name="connsiteX19" fmla="*/ 3267533 w 5421466"/>
                <a:gd name="connsiteY19" fmla="*/ 4093197 h 6148240"/>
                <a:gd name="connsiteX20" fmla="*/ 3267533 w 5421466"/>
                <a:gd name="connsiteY20" fmla="*/ 3885807 h 6148240"/>
                <a:gd name="connsiteX21" fmla="*/ 3069570 w 5421466"/>
                <a:gd name="connsiteY21" fmla="*/ 3188224 h 6148240"/>
                <a:gd name="connsiteX22" fmla="*/ 2428547 w 5421466"/>
                <a:gd name="connsiteY22" fmla="*/ 1604521 h 6148240"/>
                <a:gd name="connsiteX23" fmla="*/ 2042048 w 5421466"/>
                <a:gd name="connsiteY23" fmla="*/ 680694 h 6148240"/>
                <a:gd name="connsiteX24" fmla="*/ 1976061 w 5421466"/>
                <a:gd name="connsiteY24" fmla="*/ 237634 h 6148240"/>
                <a:gd name="connsiteX25" fmla="*/ 1853512 w 5421466"/>
                <a:gd name="connsiteY25" fmla="*/ 1964 h 6148240"/>
                <a:gd name="connsiteX26" fmla="*/ 1674403 w 5421466"/>
                <a:gd name="connsiteY26" fmla="*/ 360183 h 6148240"/>
                <a:gd name="connsiteX27" fmla="*/ 1504721 w 5421466"/>
                <a:gd name="connsiteY27" fmla="*/ 1415985 h 6148240"/>
                <a:gd name="connsiteX28" fmla="*/ 1919500 w 5421466"/>
                <a:gd name="connsiteY28" fmla="*/ 2745164 h 6148240"/>
                <a:gd name="connsiteX29" fmla="*/ 2503962 w 5421466"/>
                <a:gd name="connsiteY29" fmla="*/ 3885807 h 6148240"/>
                <a:gd name="connsiteX30" fmla="*/ 2343706 w 5421466"/>
                <a:gd name="connsiteY30" fmla="*/ 3734978 h 6148240"/>
                <a:gd name="connsiteX31" fmla="*/ 1259624 w 5421466"/>
                <a:gd name="connsiteY31" fmla="*/ 2566055 h 6148240"/>
                <a:gd name="connsiteX32" fmla="*/ 760003 w 5421466"/>
                <a:gd name="connsiteY32" fmla="*/ 2019300 h 6148240"/>
                <a:gd name="connsiteX33" fmla="*/ 213248 w 5421466"/>
                <a:gd name="connsiteY33" fmla="*/ 1510253 h 6148240"/>
                <a:gd name="connsiteX34" fmla="*/ 213248 w 5421466"/>
                <a:gd name="connsiteY34" fmla="*/ 1642228 h 6148240"/>
                <a:gd name="connsiteX35" fmla="*/ 694015 w 5421466"/>
                <a:gd name="connsiteY35" fmla="*/ 2980834 h 6148240"/>
                <a:gd name="connsiteX36" fmla="*/ 1287904 w 5421466"/>
                <a:gd name="connsiteY36" fmla="*/ 4102624 h 6148240"/>
                <a:gd name="connsiteX37" fmla="*/ 2042048 w 5421466"/>
                <a:gd name="connsiteY37" fmla="*/ 4715366 h 6148240"/>
                <a:gd name="connsiteX38" fmla="*/ 2984729 w 5421466"/>
                <a:gd name="connsiteY38" fmla="*/ 5026451 h 6148240"/>
                <a:gd name="connsiteX39" fmla="*/ 2315426 w 5421466"/>
                <a:gd name="connsiteY39" fmla="*/ 5092438 h 6148240"/>
                <a:gd name="connsiteX40" fmla="*/ 1495294 w 5421466"/>
                <a:gd name="connsiteY40" fmla="*/ 4922756 h 6148240"/>
                <a:gd name="connsiteX41" fmla="*/ 760003 w 5421466"/>
                <a:gd name="connsiteY41" fmla="*/ 4187465 h 6148240"/>
                <a:gd name="connsiteX42" fmla="*/ 260382 w 5421466"/>
                <a:gd name="connsiteY42" fmla="*/ 3291919 h 6148240"/>
                <a:gd name="connsiteX43" fmla="*/ 5859 w 5421466"/>
                <a:gd name="connsiteY43" fmla="*/ 2924273 h 6148240"/>
                <a:gd name="connsiteX44" fmla="*/ 109554 w 5421466"/>
                <a:gd name="connsiteY44" fmla="*/ 3518162 h 6148240"/>
                <a:gd name="connsiteX45" fmla="*/ 420638 w 5421466"/>
                <a:gd name="connsiteY45" fmla="*/ 4922756 h 6148240"/>
                <a:gd name="connsiteX46" fmla="*/ 910832 w 5421466"/>
                <a:gd name="connsiteY46" fmla="*/ 5544925 h 6148240"/>
                <a:gd name="connsiteX47" fmla="*/ 1523574 w 5421466"/>
                <a:gd name="connsiteY47" fmla="*/ 5761741 h 6148240"/>
                <a:gd name="connsiteX48" fmla="*/ 2287145 w 5421466"/>
                <a:gd name="connsiteY48" fmla="*/ 5724034 h 6148240"/>
                <a:gd name="connsiteX49" fmla="*/ 3609909 w 5421466"/>
                <a:gd name="connsiteY49" fmla="*/ 5516644 h 6148240"/>
                <a:gd name="connsiteX50" fmla="*/ 3701166 w 5421466"/>
                <a:gd name="connsiteY50" fmla="*/ 5563778 h 6148240"/>
                <a:gd name="connsiteX51" fmla="*/ 3503203 w 5421466"/>
                <a:gd name="connsiteY51" fmla="*/ 6129387 h 6148240"/>
                <a:gd name="connsiteX0" fmla="*/ 4455310 w 5421466"/>
                <a:gd name="connsiteY0" fmla="*/ 6044545 h 6129387"/>
                <a:gd name="connsiteX1" fmla="*/ 4455310 w 5421466"/>
                <a:gd name="connsiteY1" fmla="*/ 6035119 h 6129387"/>
                <a:gd name="connsiteX2" fmla="*/ 4172506 w 5421466"/>
                <a:gd name="connsiteY2" fmla="*/ 5431803 h 6129387"/>
                <a:gd name="connsiteX3" fmla="*/ 4181933 w 5421466"/>
                <a:gd name="connsiteY3" fmla="*/ 5337535 h 6129387"/>
                <a:gd name="connsiteX4" fmla="*/ 4596712 w 5421466"/>
                <a:gd name="connsiteY4" fmla="*/ 4932183 h 6129387"/>
                <a:gd name="connsiteX5" fmla="*/ 5058626 w 5421466"/>
                <a:gd name="connsiteY5" fmla="*/ 3800966 h 6129387"/>
                <a:gd name="connsiteX6" fmla="*/ 5416844 w 5421466"/>
                <a:gd name="connsiteY6" fmla="*/ 2735737 h 6129387"/>
                <a:gd name="connsiteX7" fmla="*/ 5209455 w 5421466"/>
                <a:gd name="connsiteY7" fmla="*/ 2801725 h 6129387"/>
                <a:gd name="connsiteX8" fmla="*/ 4493017 w 5421466"/>
                <a:gd name="connsiteY8" fmla="*/ 3169370 h 6129387"/>
                <a:gd name="connsiteX9" fmla="*/ 3691739 w 5421466"/>
                <a:gd name="connsiteY9" fmla="*/ 4074343 h 6129387"/>
                <a:gd name="connsiteX10" fmla="*/ 3757727 w 5421466"/>
                <a:gd name="connsiteY10" fmla="*/ 3546442 h 6129387"/>
                <a:gd name="connsiteX11" fmla="*/ 4087665 w 5421466"/>
                <a:gd name="connsiteY11" fmla="*/ 2009873 h 6129387"/>
                <a:gd name="connsiteX12" fmla="*/ 4285628 w 5421466"/>
                <a:gd name="connsiteY12" fmla="*/ 1302863 h 6129387"/>
                <a:gd name="connsiteX13" fmla="*/ 4313908 w 5421466"/>
                <a:gd name="connsiteY13" fmla="*/ 963498 h 6129387"/>
                <a:gd name="connsiteX14" fmla="*/ 4049958 w 5421466"/>
                <a:gd name="connsiteY14" fmla="*/ 1199168 h 6129387"/>
                <a:gd name="connsiteX15" fmla="*/ 3569191 w 5421466"/>
                <a:gd name="connsiteY15" fmla="*/ 1840191 h 6129387"/>
                <a:gd name="connsiteX16" fmla="*/ 3408935 w 5421466"/>
                <a:gd name="connsiteY16" fmla="*/ 2349238 h 6129387"/>
                <a:gd name="connsiteX17" fmla="*/ 3324094 w 5421466"/>
                <a:gd name="connsiteY17" fmla="*/ 3518162 h 6129387"/>
                <a:gd name="connsiteX18" fmla="*/ 3267533 w 5421466"/>
                <a:gd name="connsiteY18" fmla="*/ 4093197 h 6129387"/>
                <a:gd name="connsiteX19" fmla="*/ 3267533 w 5421466"/>
                <a:gd name="connsiteY19" fmla="*/ 3885807 h 6129387"/>
                <a:gd name="connsiteX20" fmla="*/ 3069570 w 5421466"/>
                <a:gd name="connsiteY20" fmla="*/ 3188224 h 6129387"/>
                <a:gd name="connsiteX21" fmla="*/ 2428547 w 5421466"/>
                <a:gd name="connsiteY21" fmla="*/ 1604521 h 6129387"/>
                <a:gd name="connsiteX22" fmla="*/ 2042048 w 5421466"/>
                <a:gd name="connsiteY22" fmla="*/ 680694 h 6129387"/>
                <a:gd name="connsiteX23" fmla="*/ 1976061 w 5421466"/>
                <a:gd name="connsiteY23" fmla="*/ 237634 h 6129387"/>
                <a:gd name="connsiteX24" fmla="*/ 1853512 w 5421466"/>
                <a:gd name="connsiteY24" fmla="*/ 1964 h 6129387"/>
                <a:gd name="connsiteX25" fmla="*/ 1674403 w 5421466"/>
                <a:gd name="connsiteY25" fmla="*/ 360183 h 6129387"/>
                <a:gd name="connsiteX26" fmla="*/ 1504721 w 5421466"/>
                <a:gd name="connsiteY26" fmla="*/ 1415985 h 6129387"/>
                <a:gd name="connsiteX27" fmla="*/ 1919500 w 5421466"/>
                <a:gd name="connsiteY27" fmla="*/ 2745164 h 6129387"/>
                <a:gd name="connsiteX28" fmla="*/ 2503962 w 5421466"/>
                <a:gd name="connsiteY28" fmla="*/ 3885807 h 6129387"/>
                <a:gd name="connsiteX29" fmla="*/ 2343706 w 5421466"/>
                <a:gd name="connsiteY29" fmla="*/ 3734978 h 6129387"/>
                <a:gd name="connsiteX30" fmla="*/ 1259624 w 5421466"/>
                <a:gd name="connsiteY30" fmla="*/ 2566055 h 6129387"/>
                <a:gd name="connsiteX31" fmla="*/ 760003 w 5421466"/>
                <a:gd name="connsiteY31" fmla="*/ 2019300 h 6129387"/>
                <a:gd name="connsiteX32" fmla="*/ 213248 w 5421466"/>
                <a:gd name="connsiteY32" fmla="*/ 1510253 h 6129387"/>
                <a:gd name="connsiteX33" fmla="*/ 213248 w 5421466"/>
                <a:gd name="connsiteY33" fmla="*/ 1642228 h 6129387"/>
                <a:gd name="connsiteX34" fmla="*/ 694015 w 5421466"/>
                <a:gd name="connsiteY34" fmla="*/ 2980834 h 6129387"/>
                <a:gd name="connsiteX35" fmla="*/ 1287904 w 5421466"/>
                <a:gd name="connsiteY35" fmla="*/ 4102624 h 6129387"/>
                <a:gd name="connsiteX36" fmla="*/ 2042048 w 5421466"/>
                <a:gd name="connsiteY36" fmla="*/ 4715366 h 6129387"/>
                <a:gd name="connsiteX37" fmla="*/ 2984729 w 5421466"/>
                <a:gd name="connsiteY37" fmla="*/ 5026451 h 6129387"/>
                <a:gd name="connsiteX38" fmla="*/ 2315426 w 5421466"/>
                <a:gd name="connsiteY38" fmla="*/ 5092438 h 6129387"/>
                <a:gd name="connsiteX39" fmla="*/ 1495294 w 5421466"/>
                <a:gd name="connsiteY39" fmla="*/ 4922756 h 6129387"/>
                <a:gd name="connsiteX40" fmla="*/ 760003 w 5421466"/>
                <a:gd name="connsiteY40" fmla="*/ 4187465 h 6129387"/>
                <a:gd name="connsiteX41" fmla="*/ 260382 w 5421466"/>
                <a:gd name="connsiteY41" fmla="*/ 3291919 h 6129387"/>
                <a:gd name="connsiteX42" fmla="*/ 5859 w 5421466"/>
                <a:gd name="connsiteY42" fmla="*/ 2924273 h 6129387"/>
                <a:gd name="connsiteX43" fmla="*/ 109554 w 5421466"/>
                <a:gd name="connsiteY43" fmla="*/ 3518162 h 6129387"/>
                <a:gd name="connsiteX44" fmla="*/ 420638 w 5421466"/>
                <a:gd name="connsiteY44" fmla="*/ 4922756 h 6129387"/>
                <a:gd name="connsiteX45" fmla="*/ 910832 w 5421466"/>
                <a:gd name="connsiteY45" fmla="*/ 5544925 h 6129387"/>
                <a:gd name="connsiteX46" fmla="*/ 1523574 w 5421466"/>
                <a:gd name="connsiteY46" fmla="*/ 5761741 h 6129387"/>
                <a:gd name="connsiteX47" fmla="*/ 2287145 w 5421466"/>
                <a:gd name="connsiteY47" fmla="*/ 5724034 h 6129387"/>
                <a:gd name="connsiteX48" fmla="*/ 3609909 w 5421466"/>
                <a:gd name="connsiteY48" fmla="*/ 5516644 h 6129387"/>
                <a:gd name="connsiteX49" fmla="*/ 3701166 w 5421466"/>
                <a:gd name="connsiteY49" fmla="*/ 5563778 h 6129387"/>
                <a:gd name="connsiteX50" fmla="*/ 3503203 w 5421466"/>
                <a:gd name="connsiteY50" fmla="*/ 6129387 h 6129387"/>
                <a:gd name="connsiteX0" fmla="*/ 4455310 w 5421466"/>
                <a:gd name="connsiteY0" fmla="*/ 6044545 h 6129387"/>
                <a:gd name="connsiteX1" fmla="*/ 4172506 w 5421466"/>
                <a:gd name="connsiteY1" fmla="*/ 5431803 h 6129387"/>
                <a:gd name="connsiteX2" fmla="*/ 4181933 w 5421466"/>
                <a:gd name="connsiteY2" fmla="*/ 5337535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67533 w 5421466"/>
                <a:gd name="connsiteY18" fmla="*/ 3885807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03962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984729 w 5421466"/>
                <a:gd name="connsiteY36" fmla="*/ 5026451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884193 w 5421466"/>
                <a:gd name="connsiteY36" fmla="*/ 5019270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691739 w 5421466"/>
                <a:gd name="connsiteY8" fmla="*/ 4074343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172506 w 5421466"/>
                <a:gd name="connsiteY1" fmla="*/ 5431803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46564 w 5421466"/>
                <a:gd name="connsiteY2" fmla="*/ 5287267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596712 w 5421466"/>
                <a:gd name="connsiteY3" fmla="*/ 4932183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01166 w 5421466"/>
                <a:gd name="connsiteY48" fmla="*/ 5563778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55310 w 5421466"/>
                <a:gd name="connsiteY0" fmla="*/ 6044545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29387"/>
                <a:gd name="connsiteX1" fmla="*/ 4204745 w 5421466"/>
                <a:gd name="connsiteY1" fmla="*/ 5516795 h 6129387"/>
                <a:gd name="connsiteX2" fmla="*/ 4281733 w 5421466"/>
                <a:gd name="connsiteY2" fmla="*/ 5237444 h 6129387"/>
                <a:gd name="connsiteX3" fmla="*/ 4631881 w 5421466"/>
                <a:gd name="connsiteY3" fmla="*/ 4847191 h 6129387"/>
                <a:gd name="connsiteX4" fmla="*/ 5058626 w 5421466"/>
                <a:gd name="connsiteY4" fmla="*/ 3800966 h 6129387"/>
                <a:gd name="connsiteX5" fmla="*/ 5416844 w 5421466"/>
                <a:gd name="connsiteY5" fmla="*/ 2735737 h 6129387"/>
                <a:gd name="connsiteX6" fmla="*/ 5209455 w 5421466"/>
                <a:gd name="connsiteY6" fmla="*/ 2801725 h 6129387"/>
                <a:gd name="connsiteX7" fmla="*/ 4493017 w 5421466"/>
                <a:gd name="connsiteY7" fmla="*/ 3169370 h 6129387"/>
                <a:gd name="connsiteX8" fmla="*/ 3722857 w 5421466"/>
                <a:gd name="connsiteY8" fmla="*/ 4079130 h 6129387"/>
                <a:gd name="connsiteX9" fmla="*/ 3757727 w 5421466"/>
                <a:gd name="connsiteY9" fmla="*/ 3546442 h 6129387"/>
                <a:gd name="connsiteX10" fmla="*/ 4087665 w 5421466"/>
                <a:gd name="connsiteY10" fmla="*/ 2009873 h 6129387"/>
                <a:gd name="connsiteX11" fmla="*/ 4285628 w 5421466"/>
                <a:gd name="connsiteY11" fmla="*/ 1302863 h 6129387"/>
                <a:gd name="connsiteX12" fmla="*/ 4313908 w 5421466"/>
                <a:gd name="connsiteY12" fmla="*/ 963498 h 6129387"/>
                <a:gd name="connsiteX13" fmla="*/ 4049958 w 5421466"/>
                <a:gd name="connsiteY13" fmla="*/ 1199168 h 6129387"/>
                <a:gd name="connsiteX14" fmla="*/ 3569191 w 5421466"/>
                <a:gd name="connsiteY14" fmla="*/ 1840191 h 6129387"/>
                <a:gd name="connsiteX15" fmla="*/ 3408935 w 5421466"/>
                <a:gd name="connsiteY15" fmla="*/ 2349238 h 6129387"/>
                <a:gd name="connsiteX16" fmla="*/ 3324094 w 5421466"/>
                <a:gd name="connsiteY16" fmla="*/ 3518162 h 6129387"/>
                <a:gd name="connsiteX17" fmla="*/ 3267533 w 5421466"/>
                <a:gd name="connsiteY17" fmla="*/ 4093197 h 6129387"/>
                <a:gd name="connsiteX18" fmla="*/ 3224446 w 5421466"/>
                <a:gd name="connsiteY18" fmla="*/ 3852295 h 6129387"/>
                <a:gd name="connsiteX19" fmla="*/ 3069570 w 5421466"/>
                <a:gd name="connsiteY19" fmla="*/ 3188224 h 6129387"/>
                <a:gd name="connsiteX20" fmla="*/ 2428547 w 5421466"/>
                <a:gd name="connsiteY20" fmla="*/ 1604521 h 6129387"/>
                <a:gd name="connsiteX21" fmla="*/ 2042048 w 5421466"/>
                <a:gd name="connsiteY21" fmla="*/ 680694 h 6129387"/>
                <a:gd name="connsiteX22" fmla="*/ 1976061 w 5421466"/>
                <a:gd name="connsiteY22" fmla="*/ 237634 h 6129387"/>
                <a:gd name="connsiteX23" fmla="*/ 1853512 w 5421466"/>
                <a:gd name="connsiteY23" fmla="*/ 1964 h 6129387"/>
                <a:gd name="connsiteX24" fmla="*/ 1674403 w 5421466"/>
                <a:gd name="connsiteY24" fmla="*/ 360183 h 6129387"/>
                <a:gd name="connsiteX25" fmla="*/ 1504721 w 5421466"/>
                <a:gd name="connsiteY25" fmla="*/ 1415985 h 6129387"/>
                <a:gd name="connsiteX26" fmla="*/ 1919500 w 5421466"/>
                <a:gd name="connsiteY26" fmla="*/ 2745164 h 6129387"/>
                <a:gd name="connsiteX27" fmla="*/ 2525505 w 5421466"/>
                <a:gd name="connsiteY27" fmla="*/ 3885807 h 6129387"/>
                <a:gd name="connsiteX28" fmla="*/ 2343706 w 5421466"/>
                <a:gd name="connsiteY28" fmla="*/ 3734978 h 6129387"/>
                <a:gd name="connsiteX29" fmla="*/ 1259624 w 5421466"/>
                <a:gd name="connsiteY29" fmla="*/ 2566055 h 6129387"/>
                <a:gd name="connsiteX30" fmla="*/ 760003 w 5421466"/>
                <a:gd name="connsiteY30" fmla="*/ 2019300 h 6129387"/>
                <a:gd name="connsiteX31" fmla="*/ 213248 w 5421466"/>
                <a:gd name="connsiteY31" fmla="*/ 1510253 h 6129387"/>
                <a:gd name="connsiteX32" fmla="*/ 213248 w 5421466"/>
                <a:gd name="connsiteY32" fmla="*/ 1642228 h 6129387"/>
                <a:gd name="connsiteX33" fmla="*/ 694015 w 5421466"/>
                <a:gd name="connsiteY33" fmla="*/ 2980834 h 6129387"/>
                <a:gd name="connsiteX34" fmla="*/ 1287904 w 5421466"/>
                <a:gd name="connsiteY34" fmla="*/ 4102624 h 6129387"/>
                <a:gd name="connsiteX35" fmla="*/ 2042048 w 5421466"/>
                <a:gd name="connsiteY35" fmla="*/ 4715366 h 6129387"/>
                <a:gd name="connsiteX36" fmla="*/ 2771689 w 5421466"/>
                <a:gd name="connsiteY36" fmla="*/ 5012089 h 6129387"/>
                <a:gd name="connsiteX37" fmla="*/ 2315426 w 5421466"/>
                <a:gd name="connsiteY37" fmla="*/ 5092438 h 6129387"/>
                <a:gd name="connsiteX38" fmla="*/ 1495294 w 5421466"/>
                <a:gd name="connsiteY38" fmla="*/ 4922756 h 6129387"/>
                <a:gd name="connsiteX39" fmla="*/ 760003 w 5421466"/>
                <a:gd name="connsiteY39" fmla="*/ 4187465 h 6129387"/>
                <a:gd name="connsiteX40" fmla="*/ 260382 w 5421466"/>
                <a:gd name="connsiteY40" fmla="*/ 3291919 h 6129387"/>
                <a:gd name="connsiteX41" fmla="*/ 5859 w 5421466"/>
                <a:gd name="connsiteY41" fmla="*/ 2924273 h 6129387"/>
                <a:gd name="connsiteX42" fmla="*/ 109554 w 5421466"/>
                <a:gd name="connsiteY42" fmla="*/ 3518162 h 6129387"/>
                <a:gd name="connsiteX43" fmla="*/ 420638 w 5421466"/>
                <a:gd name="connsiteY43" fmla="*/ 4922756 h 6129387"/>
                <a:gd name="connsiteX44" fmla="*/ 910832 w 5421466"/>
                <a:gd name="connsiteY44" fmla="*/ 5544925 h 6129387"/>
                <a:gd name="connsiteX45" fmla="*/ 1523574 w 5421466"/>
                <a:gd name="connsiteY45" fmla="*/ 5761741 h 6129387"/>
                <a:gd name="connsiteX46" fmla="*/ 2287145 w 5421466"/>
                <a:gd name="connsiteY46" fmla="*/ 5724034 h 6129387"/>
                <a:gd name="connsiteX47" fmla="*/ 3609909 w 5421466"/>
                <a:gd name="connsiteY47" fmla="*/ 5516644 h 6129387"/>
                <a:gd name="connsiteX48" fmla="*/ 3727543 w 5421466"/>
                <a:gd name="connsiteY48" fmla="*/ 5581363 h 6129387"/>
                <a:gd name="connsiteX49" fmla="*/ 3503203 w 5421466"/>
                <a:gd name="connsiteY49" fmla="*/ 6129387 h 6129387"/>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287145 w 5421466"/>
                <a:gd name="connsiteY46" fmla="*/ 5724034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609909 w 5421466"/>
                <a:gd name="connsiteY47" fmla="*/ 5516644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27543 w 5421466"/>
                <a:gd name="connsiteY48" fmla="*/ 5581363 h 6199726"/>
                <a:gd name="connsiteX49" fmla="*/ 3506134 w 5421466"/>
                <a:gd name="connsiteY49" fmla="*/ 6199726 h 6199726"/>
                <a:gd name="connsiteX0" fmla="*/ 4469964 w 5421466"/>
                <a:gd name="connsiteY0" fmla="*/ 6067991 h 6199726"/>
                <a:gd name="connsiteX1" fmla="*/ 4204745 w 5421466"/>
                <a:gd name="connsiteY1" fmla="*/ 5516795 h 6199726"/>
                <a:gd name="connsiteX2" fmla="*/ 4281733 w 5421466"/>
                <a:gd name="connsiteY2" fmla="*/ 5237444 h 6199726"/>
                <a:gd name="connsiteX3" fmla="*/ 4631881 w 5421466"/>
                <a:gd name="connsiteY3" fmla="*/ 4847191 h 6199726"/>
                <a:gd name="connsiteX4" fmla="*/ 5058626 w 5421466"/>
                <a:gd name="connsiteY4" fmla="*/ 3800966 h 6199726"/>
                <a:gd name="connsiteX5" fmla="*/ 5416844 w 5421466"/>
                <a:gd name="connsiteY5" fmla="*/ 2735737 h 6199726"/>
                <a:gd name="connsiteX6" fmla="*/ 5209455 w 5421466"/>
                <a:gd name="connsiteY6" fmla="*/ 2801725 h 6199726"/>
                <a:gd name="connsiteX7" fmla="*/ 4493017 w 5421466"/>
                <a:gd name="connsiteY7" fmla="*/ 3169370 h 6199726"/>
                <a:gd name="connsiteX8" fmla="*/ 3722857 w 5421466"/>
                <a:gd name="connsiteY8" fmla="*/ 4079130 h 6199726"/>
                <a:gd name="connsiteX9" fmla="*/ 3757727 w 5421466"/>
                <a:gd name="connsiteY9" fmla="*/ 3546442 h 6199726"/>
                <a:gd name="connsiteX10" fmla="*/ 4087665 w 5421466"/>
                <a:gd name="connsiteY10" fmla="*/ 2009873 h 6199726"/>
                <a:gd name="connsiteX11" fmla="*/ 4285628 w 5421466"/>
                <a:gd name="connsiteY11" fmla="*/ 1302863 h 6199726"/>
                <a:gd name="connsiteX12" fmla="*/ 4313908 w 5421466"/>
                <a:gd name="connsiteY12" fmla="*/ 963498 h 6199726"/>
                <a:gd name="connsiteX13" fmla="*/ 4049958 w 5421466"/>
                <a:gd name="connsiteY13" fmla="*/ 1199168 h 6199726"/>
                <a:gd name="connsiteX14" fmla="*/ 3569191 w 5421466"/>
                <a:gd name="connsiteY14" fmla="*/ 1840191 h 6199726"/>
                <a:gd name="connsiteX15" fmla="*/ 3408935 w 5421466"/>
                <a:gd name="connsiteY15" fmla="*/ 2349238 h 6199726"/>
                <a:gd name="connsiteX16" fmla="*/ 3324094 w 5421466"/>
                <a:gd name="connsiteY16" fmla="*/ 3518162 h 6199726"/>
                <a:gd name="connsiteX17" fmla="*/ 3267533 w 5421466"/>
                <a:gd name="connsiteY17" fmla="*/ 4093197 h 6199726"/>
                <a:gd name="connsiteX18" fmla="*/ 3224446 w 5421466"/>
                <a:gd name="connsiteY18" fmla="*/ 3852295 h 6199726"/>
                <a:gd name="connsiteX19" fmla="*/ 3069570 w 5421466"/>
                <a:gd name="connsiteY19" fmla="*/ 3188224 h 6199726"/>
                <a:gd name="connsiteX20" fmla="*/ 2428547 w 5421466"/>
                <a:gd name="connsiteY20" fmla="*/ 1604521 h 6199726"/>
                <a:gd name="connsiteX21" fmla="*/ 2042048 w 5421466"/>
                <a:gd name="connsiteY21" fmla="*/ 680694 h 6199726"/>
                <a:gd name="connsiteX22" fmla="*/ 1976061 w 5421466"/>
                <a:gd name="connsiteY22" fmla="*/ 237634 h 6199726"/>
                <a:gd name="connsiteX23" fmla="*/ 1853512 w 5421466"/>
                <a:gd name="connsiteY23" fmla="*/ 1964 h 6199726"/>
                <a:gd name="connsiteX24" fmla="*/ 1674403 w 5421466"/>
                <a:gd name="connsiteY24" fmla="*/ 360183 h 6199726"/>
                <a:gd name="connsiteX25" fmla="*/ 1504721 w 5421466"/>
                <a:gd name="connsiteY25" fmla="*/ 1415985 h 6199726"/>
                <a:gd name="connsiteX26" fmla="*/ 1919500 w 5421466"/>
                <a:gd name="connsiteY26" fmla="*/ 2745164 h 6199726"/>
                <a:gd name="connsiteX27" fmla="*/ 2525505 w 5421466"/>
                <a:gd name="connsiteY27" fmla="*/ 3885807 h 6199726"/>
                <a:gd name="connsiteX28" fmla="*/ 2343706 w 5421466"/>
                <a:gd name="connsiteY28" fmla="*/ 3734978 h 6199726"/>
                <a:gd name="connsiteX29" fmla="*/ 1259624 w 5421466"/>
                <a:gd name="connsiteY29" fmla="*/ 2566055 h 6199726"/>
                <a:gd name="connsiteX30" fmla="*/ 760003 w 5421466"/>
                <a:gd name="connsiteY30" fmla="*/ 2019300 h 6199726"/>
                <a:gd name="connsiteX31" fmla="*/ 213248 w 5421466"/>
                <a:gd name="connsiteY31" fmla="*/ 1510253 h 6199726"/>
                <a:gd name="connsiteX32" fmla="*/ 213248 w 5421466"/>
                <a:gd name="connsiteY32" fmla="*/ 1642228 h 6199726"/>
                <a:gd name="connsiteX33" fmla="*/ 694015 w 5421466"/>
                <a:gd name="connsiteY33" fmla="*/ 2980834 h 6199726"/>
                <a:gd name="connsiteX34" fmla="*/ 1287904 w 5421466"/>
                <a:gd name="connsiteY34" fmla="*/ 4102624 h 6199726"/>
                <a:gd name="connsiteX35" fmla="*/ 2042048 w 5421466"/>
                <a:gd name="connsiteY35" fmla="*/ 4715366 h 6199726"/>
                <a:gd name="connsiteX36" fmla="*/ 2771689 w 5421466"/>
                <a:gd name="connsiteY36" fmla="*/ 5012089 h 6199726"/>
                <a:gd name="connsiteX37" fmla="*/ 2315426 w 5421466"/>
                <a:gd name="connsiteY37" fmla="*/ 5092438 h 6199726"/>
                <a:gd name="connsiteX38" fmla="*/ 1495294 w 5421466"/>
                <a:gd name="connsiteY38" fmla="*/ 4922756 h 6199726"/>
                <a:gd name="connsiteX39" fmla="*/ 760003 w 5421466"/>
                <a:gd name="connsiteY39" fmla="*/ 4187465 h 6199726"/>
                <a:gd name="connsiteX40" fmla="*/ 260382 w 5421466"/>
                <a:gd name="connsiteY40" fmla="*/ 3291919 h 6199726"/>
                <a:gd name="connsiteX41" fmla="*/ 5859 w 5421466"/>
                <a:gd name="connsiteY41" fmla="*/ 2924273 h 6199726"/>
                <a:gd name="connsiteX42" fmla="*/ 109554 w 5421466"/>
                <a:gd name="connsiteY42" fmla="*/ 3518162 h 6199726"/>
                <a:gd name="connsiteX43" fmla="*/ 420638 w 5421466"/>
                <a:gd name="connsiteY43" fmla="*/ 4922756 h 6199726"/>
                <a:gd name="connsiteX44" fmla="*/ 910832 w 5421466"/>
                <a:gd name="connsiteY44" fmla="*/ 5544925 h 6199726"/>
                <a:gd name="connsiteX45" fmla="*/ 1523574 w 5421466"/>
                <a:gd name="connsiteY45" fmla="*/ 5761741 h 6199726"/>
                <a:gd name="connsiteX46" fmla="*/ 2336968 w 5421466"/>
                <a:gd name="connsiteY46" fmla="*/ 5729895 h 6199726"/>
                <a:gd name="connsiteX47" fmla="*/ 3483886 w 5421466"/>
                <a:gd name="connsiteY47" fmla="*/ 5540090 h 6199726"/>
                <a:gd name="connsiteX48" fmla="*/ 3704096 w 5421466"/>
                <a:gd name="connsiteY48" fmla="*/ 5581363 h 6199726"/>
                <a:gd name="connsiteX49" fmla="*/ 3506134 w 5421466"/>
                <a:gd name="connsiteY49" fmla="*/ 6199726 h 6199726"/>
                <a:gd name="connsiteX0" fmla="*/ 4469964 w 5421362"/>
                <a:gd name="connsiteY0" fmla="*/ 6067991 h 6199726"/>
                <a:gd name="connsiteX1" fmla="*/ 4204745 w 5421362"/>
                <a:gd name="connsiteY1" fmla="*/ 5516795 h 6199726"/>
                <a:gd name="connsiteX2" fmla="*/ 4281733 w 5421362"/>
                <a:gd name="connsiteY2" fmla="*/ 5237444 h 6199726"/>
                <a:gd name="connsiteX3" fmla="*/ 4631881 w 5421362"/>
                <a:gd name="connsiteY3" fmla="*/ 4847191 h 6199726"/>
                <a:gd name="connsiteX4" fmla="*/ 5058626 w 5421362"/>
                <a:gd name="connsiteY4" fmla="*/ 3800966 h 6199726"/>
                <a:gd name="connsiteX5" fmla="*/ 5416844 w 5421362"/>
                <a:gd name="connsiteY5" fmla="*/ 2735737 h 6199726"/>
                <a:gd name="connsiteX6" fmla="*/ 5209455 w 5421362"/>
                <a:gd name="connsiteY6" fmla="*/ 2801725 h 6199726"/>
                <a:gd name="connsiteX7" fmla="*/ 4508837 w 5421362"/>
                <a:gd name="connsiteY7" fmla="*/ 3248470 h 6199726"/>
                <a:gd name="connsiteX8" fmla="*/ 3722857 w 5421362"/>
                <a:gd name="connsiteY8" fmla="*/ 4079130 h 6199726"/>
                <a:gd name="connsiteX9" fmla="*/ 3757727 w 5421362"/>
                <a:gd name="connsiteY9" fmla="*/ 3546442 h 6199726"/>
                <a:gd name="connsiteX10" fmla="*/ 4087665 w 5421362"/>
                <a:gd name="connsiteY10" fmla="*/ 2009873 h 6199726"/>
                <a:gd name="connsiteX11" fmla="*/ 4285628 w 5421362"/>
                <a:gd name="connsiteY11" fmla="*/ 1302863 h 6199726"/>
                <a:gd name="connsiteX12" fmla="*/ 4313908 w 5421362"/>
                <a:gd name="connsiteY12" fmla="*/ 963498 h 6199726"/>
                <a:gd name="connsiteX13" fmla="*/ 4049958 w 5421362"/>
                <a:gd name="connsiteY13" fmla="*/ 1199168 h 6199726"/>
                <a:gd name="connsiteX14" fmla="*/ 3569191 w 5421362"/>
                <a:gd name="connsiteY14" fmla="*/ 1840191 h 6199726"/>
                <a:gd name="connsiteX15" fmla="*/ 3408935 w 5421362"/>
                <a:gd name="connsiteY15" fmla="*/ 2349238 h 6199726"/>
                <a:gd name="connsiteX16" fmla="*/ 3324094 w 5421362"/>
                <a:gd name="connsiteY16" fmla="*/ 3518162 h 6199726"/>
                <a:gd name="connsiteX17" fmla="*/ 3267533 w 5421362"/>
                <a:gd name="connsiteY17" fmla="*/ 4093197 h 6199726"/>
                <a:gd name="connsiteX18" fmla="*/ 3224446 w 5421362"/>
                <a:gd name="connsiteY18" fmla="*/ 3852295 h 6199726"/>
                <a:gd name="connsiteX19" fmla="*/ 3069570 w 5421362"/>
                <a:gd name="connsiteY19" fmla="*/ 3188224 h 6199726"/>
                <a:gd name="connsiteX20" fmla="*/ 2428547 w 5421362"/>
                <a:gd name="connsiteY20" fmla="*/ 1604521 h 6199726"/>
                <a:gd name="connsiteX21" fmla="*/ 2042048 w 5421362"/>
                <a:gd name="connsiteY21" fmla="*/ 680694 h 6199726"/>
                <a:gd name="connsiteX22" fmla="*/ 1976061 w 5421362"/>
                <a:gd name="connsiteY22" fmla="*/ 237634 h 6199726"/>
                <a:gd name="connsiteX23" fmla="*/ 1853512 w 5421362"/>
                <a:gd name="connsiteY23" fmla="*/ 1964 h 6199726"/>
                <a:gd name="connsiteX24" fmla="*/ 1674403 w 5421362"/>
                <a:gd name="connsiteY24" fmla="*/ 360183 h 6199726"/>
                <a:gd name="connsiteX25" fmla="*/ 1504721 w 5421362"/>
                <a:gd name="connsiteY25" fmla="*/ 1415985 h 6199726"/>
                <a:gd name="connsiteX26" fmla="*/ 1919500 w 5421362"/>
                <a:gd name="connsiteY26" fmla="*/ 2745164 h 6199726"/>
                <a:gd name="connsiteX27" fmla="*/ 2525505 w 5421362"/>
                <a:gd name="connsiteY27" fmla="*/ 3885807 h 6199726"/>
                <a:gd name="connsiteX28" fmla="*/ 2343706 w 5421362"/>
                <a:gd name="connsiteY28" fmla="*/ 3734978 h 6199726"/>
                <a:gd name="connsiteX29" fmla="*/ 1259624 w 5421362"/>
                <a:gd name="connsiteY29" fmla="*/ 2566055 h 6199726"/>
                <a:gd name="connsiteX30" fmla="*/ 760003 w 5421362"/>
                <a:gd name="connsiteY30" fmla="*/ 2019300 h 6199726"/>
                <a:gd name="connsiteX31" fmla="*/ 213248 w 5421362"/>
                <a:gd name="connsiteY31" fmla="*/ 1510253 h 6199726"/>
                <a:gd name="connsiteX32" fmla="*/ 213248 w 5421362"/>
                <a:gd name="connsiteY32" fmla="*/ 1642228 h 6199726"/>
                <a:gd name="connsiteX33" fmla="*/ 694015 w 5421362"/>
                <a:gd name="connsiteY33" fmla="*/ 2980834 h 6199726"/>
                <a:gd name="connsiteX34" fmla="*/ 1287904 w 5421362"/>
                <a:gd name="connsiteY34" fmla="*/ 4102624 h 6199726"/>
                <a:gd name="connsiteX35" fmla="*/ 2042048 w 5421362"/>
                <a:gd name="connsiteY35" fmla="*/ 4715366 h 6199726"/>
                <a:gd name="connsiteX36" fmla="*/ 2771689 w 5421362"/>
                <a:gd name="connsiteY36" fmla="*/ 5012089 h 6199726"/>
                <a:gd name="connsiteX37" fmla="*/ 2315426 w 5421362"/>
                <a:gd name="connsiteY37" fmla="*/ 5092438 h 6199726"/>
                <a:gd name="connsiteX38" fmla="*/ 1495294 w 5421362"/>
                <a:gd name="connsiteY38" fmla="*/ 4922756 h 6199726"/>
                <a:gd name="connsiteX39" fmla="*/ 760003 w 5421362"/>
                <a:gd name="connsiteY39" fmla="*/ 4187465 h 6199726"/>
                <a:gd name="connsiteX40" fmla="*/ 260382 w 5421362"/>
                <a:gd name="connsiteY40" fmla="*/ 3291919 h 6199726"/>
                <a:gd name="connsiteX41" fmla="*/ 5859 w 5421362"/>
                <a:gd name="connsiteY41" fmla="*/ 2924273 h 6199726"/>
                <a:gd name="connsiteX42" fmla="*/ 109554 w 5421362"/>
                <a:gd name="connsiteY42" fmla="*/ 3518162 h 6199726"/>
                <a:gd name="connsiteX43" fmla="*/ 420638 w 5421362"/>
                <a:gd name="connsiteY43" fmla="*/ 4922756 h 6199726"/>
                <a:gd name="connsiteX44" fmla="*/ 910832 w 5421362"/>
                <a:gd name="connsiteY44" fmla="*/ 5544925 h 6199726"/>
                <a:gd name="connsiteX45" fmla="*/ 1523574 w 5421362"/>
                <a:gd name="connsiteY45" fmla="*/ 5761741 h 6199726"/>
                <a:gd name="connsiteX46" fmla="*/ 2336968 w 5421362"/>
                <a:gd name="connsiteY46" fmla="*/ 5729895 h 6199726"/>
                <a:gd name="connsiteX47" fmla="*/ 3483886 w 5421362"/>
                <a:gd name="connsiteY47" fmla="*/ 5540090 h 6199726"/>
                <a:gd name="connsiteX48" fmla="*/ 3704096 w 5421362"/>
                <a:gd name="connsiteY48" fmla="*/ 5581363 h 6199726"/>
                <a:gd name="connsiteX49" fmla="*/ 3506134 w 5421362"/>
                <a:gd name="connsiteY49" fmla="*/ 6199726 h 6199726"/>
                <a:gd name="connsiteX0" fmla="*/ 4469964 w 5421094"/>
                <a:gd name="connsiteY0" fmla="*/ 6067991 h 6199726"/>
                <a:gd name="connsiteX1" fmla="*/ 4204745 w 5421094"/>
                <a:gd name="connsiteY1" fmla="*/ 5516795 h 6199726"/>
                <a:gd name="connsiteX2" fmla="*/ 4281733 w 5421094"/>
                <a:gd name="connsiteY2" fmla="*/ 5237444 h 6199726"/>
                <a:gd name="connsiteX3" fmla="*/ 4631881 w 5421094"/>
                <a:gd name="connsiteY3" fmla="*/ 4847191 h 6199726"/>
                <a:gd name="connsiteX4" fmla="*/ 5058626 w 5421094"/>
                <a:gd name="connsiteY4" fmla="*/ 3800966 h 6199726"/>
                <a:gd name="connsiteX5" fmla="*/ 5416844 w 5421094"/>
                <a:gd name="connsiteY5" fmla="*/ 2735737 h 6199726"/>
                <a:gd name="connsiteX6" fmla="*/ 5209455 w 5421094"/>
                <a:gd name="connsiteY6" fmla="*/ 2801725 h 6199726"/>
                <a:gd name="connsiteX7" fmla="*/ 4553133 w 5421094"/>
                <a:gd name="connsiteY7" fmla="*/ 3267454 h 6199726"/>
                <a:gd name="connsiteX8" fmla="*/ 3722857 w 5421094"/>
                <a:gd name="connsiteY8" fmla="*/ 4079130 h 6199726"/>
                <a:gd name="connsiteX9" fmla="*/ 3757727 w 5421094"/>
                <a:gd name="connsiteY9" fmla="*/ 3546442 h 6199726"/>
                <a:gd name="connsiteX10" fmla="*/ 4087665 w 5421094"/>
                <a:gd name="connsiteY10" fmla="*/ 2009873 h 6199726"/>
                <a:gd name="connsiteX11" fmla="*/ 4285628 w 5421094"/>
                <a:gd name="connsiteY11" fmla="*/ 1302863 h 6199726"/>
                <a:gd name="connsiteX12" fmla="*/ 4313908 w 5421094"/>
                <a:gd name="connsiteY12" fmla="*/ 963498 h 6199726"/>
                <a:gd name="connsiteX13" fmla="*/ 4049958 w 5421094"/>
                <a:gd name="connsiteY13" fmla="*/ 1199168 h 6199726"/>
                <a:gd name="connsiteX14" fmla="*/ 3569191 w 5421094"/>
                <a:gd name="connsiteY14" fmla="*/ 1840191 h 6199726"/>
                <a:gd name="connsiteX15" fmla="*/ 3408935 w 5421094"/>
                <a:gd name="connsiteY15" fmla="*/ 2349238 h 6199726"/>
                <a:gd name="connsiteX16" fmla="*/ 3324094 w 5421094"/>
                <a:gd name="connsiteY16" fmla="*/ 3518162 h 6199726"/>
                <a:gd name="connsiteX17" fmla="*/ 3267533 w 5421094"/>
                <a:gd name="connsiteY17" fmla="*/ 4093197 h 6199726"/>
                <a:gd name="connsiteX18" fmla="*/ 3224446 w 5421094"/>
                <a:gd name="connsiteY18" fmla="*/ 3852295 h 6199726"/>
                <a:gd name="connsiteX19" fmla="*/ 3069570 w 5421094"/>
                <a:gd name="connsiteY19" fmla="*/ 3188224 h 6199726"/>
                <a:gd name="connsiteX20" fmla="*/ 2428547 w 5421094"/>
                <a:gd name="connsiteY20" fmla="*/ 1604521 h 6199726"/>
                <a:gd name="connsiteX21" fmla="*/ 2042048 w 5421094"/>
                <a:gd name="connsiteY21" fmla="*/ 680694 h 6199726"/>
                <a:gd name="connsiteX22" fmla="*/ 1976061 w 5421094"/>
                <a:gd name="connsiteY22" fmla="*/ 237634 h 6199726"/>
                <a:gd name="connsiteX23" fmla="*/ 1853512 w 5421094"/>
                <a:gd name="connsiteY23" fmla="*/ 1964 h 6199726"/>
                <a:gd name="connsiteX24" fmla="*/ 1674403 w 5421094"/>
                <a:gd name="connsiteY24" fmla="*/ 360183 h 6199726"/>
                <a:gd name="connsiteX25" fmla="*/ 1504721 w 5421094"/>
                <a:gd name="connsiteY25" fmla="*/ 1415985 h 6199726"/>
                <a:gd name="connsiteX26" fmla="*/ 1919500 w 5421094"/>
                <a:gd name="connsiteY26" fmla="*/ 2745164 h 6199726"/>
                <a:gd name="connsiteX27" fmla="*/ 2525505 w 5421094"/>
                <a:gd name="connsiteY27" fmla="*/ 3885807 h 6199726"/>
                <a:gd name="connsiteX28" fmla="*/ 2343706 w 5421094"/>
                <a:gd name="connsiteY28" fmla="*/ 3734978 h 6199726"/>
                <a:gd name="connsiteX29" fmla="*/ 1259624 w 5421094"/>
                <a:gd name="connsiteY29" fmla="*/ 2566055 h 6199726"/>
                <a:gd name="connsiteX30" fmla="*/ 760003 w 5421094"/>
                <a:gd name="connsiteY30" fmla="*/ 2019300 h 6199726"/>
                <a:gd name="connsiteX31" fmla="*/ 213248 w 5421094"/>
                <a:gd name="connsiteY31" fmla="*/ 1510253 h 6199726"/>
                <a:gd name="connsiteX32" fmla="*/ 213248 w 5421094"/>
                <a:gd name="connsiteY32" fmla="*/ 1642228 h 6199726"/>
                <a:gd name="connsiteX33" fmla="*/ 694015 w 5421094"/>
                <a:gd name="connsiteY33" fmla="*/ 2980834 h 6199726"/>
                <a:gd name="connsiteX34" fmla="*/ 1287904 w 5421094"/>
                <a:gd name="connsiteY34" fmla="*/ 4102624 h 6199726"/>
                <a:gd name="connsiteX35" fmla="*/ 2042048 w 5421094"/>
                <a:gd name="connsiteY35" fmla="*/ 4715366 h 6199726"/>
                <a:gd name="connsiteX36" fmla="*/ 2771689 w 5421094"/>
                <a:gd name="connsiteY36" fmla="*/ 5012089 h 6199726"/>
                <a:gd name="connsiteX37" fmla="*/ 2315426 w 5421094"/>
                <a:gd name="connsiteY37" fmla="*/ 5092438 h 6199726"/>
                <a:gd name="connsiteX38" fmla="*/ 1495294 w 5421094"/>
                <a:gd name="connsiteY38" fmla="*/ 4922756 h 6199726"/>
                <a:gd name="connsiteX39" fmla="*/ 760003 w 5421094"/>
                <a:gd name="connsiteY39" fmla="*/ 4187465 h 6199726"/>
                <a:gd name="connsiteX40" fmla="*/ 260382 w 5421094"/>
                <a:gd name="connsiteY40" fmla="*/ 3291919 h 6199726"/>
                <a:gd name="connsiteX41" fmla="*/ 5859 w 5421094"/>
                <a:gd name="connsiteY41" fmla="*/ 2924273 h 6199726"/>
                <a:gd name="connsiteX42" fmla="*/ 109554 w 5421094"/>
                <a:gd name="connsiteY42" fmla="*/ 3518162 h 6199726"/>
                <a:gd name="connsiteX43" fmla="*/ 420638 w 5421094"/>
                <a:gd name="connsiteY43" fmla="*/ 4922756 h 6199726"/>
                <a:gd name="connsiteX44" fmla="*/ 910832 w 5421094"/>
                <a:gd name="connsiteY44" fmla="*/ 5544925 h 6199726"/>
                <a:gd name="connsiteX45" fmla="*/ 1523574 w 5421094"/>
                <a:gd name="connsiteY45" fmla="*/ 5761741 h 6199726"/>
                <a:gd name="connsiteX46" fmla="*/ 2336968 w 5421094"/>
                <a:gd name="connsiteY46" fmla="*/ 5729895 h 6199726"/>
                <a:gd name="connsiteX47" fmla="*/ 3483886 w 5421094"/>
                <a:gd name="connsiteY47" fmla="*/ 5540090 h 6199726"/>
                <a:gd name="connsiteX48" fmla="*/ 3704096 w 5421094"/>
                <a:gd name="connsiteY48" fmla="*/ 5581363 h 6199726"/>
                <a:gd name="connsiteX49" fmla="*/ 3506134 w 5421094"/>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24094 w 5426208"/>
                <a:gd name="connsiteY16" fmla="*/ 3518162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087665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22857 w 5426208"/>
                <a:gd name="connsiteY8" fmla="*/ 4079130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57727 w 5426208"/>
                <a:gd name="connsiteY9" fmla="*/ 3546442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35513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05110 w 5426208"/>
                <a:gd name="connsiteY16" fmla="*/ 3464374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67533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69570 w 5426208"/>
                <a:gd name="connsiteY19" fmla="*/ 3188224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224446 w 5426208"/>
                <a:gd name="connsiteY18" fmla="*/ 3852295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315426 w 5426208"/>
                <a:gd name="connsiteY37" fmla="*/ 5092438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95294 w 5426208"/>
                <a:gd name="connsiteY38" fmla="*/ 4922756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745005 w 5426208"/>
                <a:gd name="connsiteY8" fmla="*/ 4101278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355734 w 5426208"/>
                <a:gd name="connsiteY16" fmla="*/ 3467538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313908 w 5426208"/>
                <a:gd name="connsiteY12" fmla="*/ 963498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569191 w 5426208"/>
                <a:gd name="connsiteY14" fmla="*/ 1840191 h 6199726"/>
                <a:gd name="connsiteX15" fmla="*/ 3408935 w 5426208"/>
                <a:gd name="connsiteY15" fmla="*/ 2349238 h 6199726"/>
                <a:gd name="connsiteX16" fmla="*/ 3287203 w 5426208"/>
                <a:gd name="connsiteY16" fmla="*/ 3409262 h 6199726"/>
                <a:gd name="connsiteX17" fmla="*/ 3292845 w 5426208"/>
                <a:gd name="connsiteY17" fmla="*/ 4093197 h 6199726"/>
                <a:gd name="connsiteX18" fmla="*/ 3192806 w 5426208"/>
                <a:gd name="connsiteY18" fmla="*/ 3842803 h 6199726"/>
                <a:gd name="connsiteX19" fmla="*/ 3006290 w 5426208"/>
                <a:gd name="connsiteY19" fmla="*/ 2973071 h 6199726"/>
                <a:gd name="connsiteX20" fmla="*/ 2428547 w 5426208"/>
                <a:gd name="connsiteY20" fmla="*/ 1604521 h 6199726"/>
                <a:gd name="connsiteX21" fmla="*/ 2042048 w 5426208"/>
                <a:gd name="connsiteY21" fmla="*/ 680694 h 6199726"/>
                <a:gd name="connsiteX22" fmla="*/ 1976061 w 5426208"/>
                <a:gd name="connsiteY22" fmla="*/ 237634 h 6199726"/>
                <a:gd name="connsiteX23" fmla="*/ 1853512 w 5426208"/>
                <a:gd name="connsiteY23" fmla="*/ 1964 h 6199726"/>
                <a:gd name="connsiteX24" fmla="*/ 1674403 w 5426208"/>
                <a:gd name="connsiteY24" fmla="*/ 360183 h 6199726"/>
                <a:gd name="connsiteX25" fmla="*/ 1504721 w 5426208"/>
                <a:gd name="connsiteY25" fmla="*/ 1415985 h 6199726"/>
                <a:gd name="connsiteX26" fmla="*/ 1919500 w 5426208"/>
                <a:gd name="connsiteY26" fmla="*/ 2745164 h 6199726"/>
                <a:gd name="connsiteX27" fmla="*/ 2525505 w 5426208"/>
                <a:gd name="connsiteY27" fmla="*/ 3885807 h 6199726"/>
                <a:gd name="connsiteX28" fmla="*/ 2343706 w 5426208"/>
                <a:gd name="connsiteY28" fmla="*/ 3734978 h 6199726"/>
                <a:gd name="connsiteX29" fmla="*/ 1259624 w 5426208"/>
                <a:gd name="connsiteY29" fmla="*/ 2566055 h 6199726"/>
                <a:gd name="connsiteX30" fmla="*/ 760003 w 5426208"/>
                <a:gd name="connsiteY30" fmla="*/ 2019300 h 6199726"/>
                <a:gd name="connsiteX31" fmla="*/ 213248 w 5426208"/>
                <a:gd name="connsiteY31" fmla="*/ 1510253 h 6199726"/>
                <a:gd name="connsiteX32" fmla="*/ 213248 w 5426208"/>
                <a:gd name="connsiteY32" fmla="*/ 1642228 h 6199726"/>
                <a:gd name="connsiteX33" fmla="*/ 694015 w 5426208"/>
                <a:gd name="connsiteY33" fmla="*/ 2980834 h 6199726"/>
                <a:gd name="connsiteX34" fmla="*/ 1287904 w 5426208"/>
                <a:gd name="connsiteY34" fmla="*/ 4102624 h 6199726"/>
                <a:gd name="connsiteX35" fmla="*/ 2042048 w 5426208"/>
                <a:gd name="connsiteY35" fmla="*/ 4715366 h 6199726"/>
                <a:gd name="connsiteX36" fmla="*/ 2771689 w 5426208"/>
                <a:gd name="connsiteY36" fmla="*/ 5012089 h 6199726"/>
                <a:gd name="connsiteX37" fmla="*/ 2258473 w 5426208"/>
                <a:gd name="connsiteY37" fmla="*/ 5048142 h 6199726"/>
                <a:gd name="connsiteX38" fmla="*/ 1485802 w 5426208"/>
                <a:gd name="connsiteY38" fmla="*/ 4878460 h 6199726"/>
                <a:gd name="connsiteX39" fmla="*/ 760003 w 5426208"/>
                <a:gd name="connsiteY39" fmla="*/ 4187465 h 6199726"/>
                <a:gd name="connsiteX40" fmla="*/ 260382 w 5426208"/>
                <a:gd name="connsiteY40" fmla="*/ 3291919 h 6199726"/>
                <a:gd name="connsiteX41" fmla="*/ 5859 w 5426208"/>
                <a:gd name="connsiteY41" fmla="*/ 2924273 h 6199726"/>
                <a:gd name="connsiteX42" fmla="*/ 109554 w 5426208"/>
                <a:gd name="connsiteY42" fmla="*/ 3518162 h 6199726"/>
                <a:gd name="connsiteX43" fmla="*/ 420638 w 5426208"/>
                <a:gd name="connsiteY43" fmla="*/ 4922756 h 6199726"/>
                <a:gd name="connsiteX44" fmla="*/ 910832 w 5426208"/>
                <a:gd name="connsiteY44" fmla="*/ 5544925 h 6199726"/>
                <a:gd name="connsiteX45" fmla="*/ 1523574 w 5426208"/>
                <a:gd name="connsiteY45" fmla="*/ 5761741 h 6199726"/>
                <a:gd name="connsiteX46" fmla="*/ 2336968 w 5426208"/>
                <a:gd name="connsiteY46" fmla="*/ 5729895 h 6199726"/>
                <a:gd name="connsiteX47" fmla="*/ 3483886 w 5426208"/>
                <a:gd name="connsiteY47" fmla="*/ 5540090 h 6199726"/>
                <a:gd name="connsiteX48" fmla="*/ 3704096 w 5426208"/>
                <a:gd name="connsiteY48" fmla="*/ 5581363 h 6199726"/>
                <a:gd name="connsiteX49" fmla="*/ 3506134 w 5426208"/>
                <a:gd name="connsiteY49"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465260 w 5426208"/>
                <a:gd name="connsiteY12" fmla="*/ 875787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285628 w 5426208"/>
                <a:gd name="connsiteY11" fmla="*/ 1302863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20181 w 5426208"/>
                <a:gd name="connsiteY8" fmla="*/ 427796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798859 w 5426208"/>
                <a:gd name="connsiteY9" fmla="*/ 3549606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08935 w 5426208"/>
                <a:gd name="connsiteY14" fmla="*/ 2349238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428547 w 5426208"/>
                <a:gd name="connsiteY19" fmla="*/ 1604521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10832 w 5426208"/>
                <a:gd name="connsiteY43" fmla="*/ 5544925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43706 w 5426208"/>
                <a:gd name="connsiteY27" fmla="*/ 373497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315002 w 5426208"/>
                <a:gd name="connsiteY27" fmla="*/ 3777648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286298 w 5426208"/>
                <a:gd name="connsiteY27" fmla="*/ 3820319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425170 w 5426208"/>
                <a:gd name="connsiteY27" fmla="*/ 397992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41484 w 5426208"/>
                <a:gd name="connsiteY27" fmla="*/ 4066317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281733 w 5426208"/>
                <a:gd name="connsiteY2" fmla="*/ 5237444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04745 w 5426208"/>
                <a:gd name="connsiteY1" fmla="*/ 5516795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21818 w 5426208"/>
                <a:gd name="connsiteY2" fmla="*/ 5223618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704096 w 5426208"/>
                <a:gd name="connsiteY47" fmla="*/ 5581363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36968 w 5426208"/>
                <a:gd name="connsiteY45" fmla="*/ 5729895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3897197 w 5426208"/>
                <a:gd name="connsiteY9" fmla="*/ 3571203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150946 w 5426208"/>
                <a:gd name="connsiteY10" fmla="*/ 2009873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347694 w 5426208"/>
                <a:gd name="connsiteY11" fmla="*/ 1408876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1 h 6199726"/>
                <a:gd name="connsiteX1" fmla="*/ 4282215 w 5426208"/>
                <a:gd name="connsiteY1" fmla="*/ 5520236 h 6199726"/>
                <a:gd name="connsiteX2" fmla="*/ 4330110 w 5426208"/>
                <a:gd name="connsiteY2" fmla="*/ 5252177 h 6199726"/>
                <a:gd name="connsiteX3" fmla="*/ 4631881 w 5426208"/>
                <a:gd name="connsiteY3" fmla="*/ 4847191 h 6199726"/>
                <a:gd name="connsiteX4" fmla="*/ 5058626 w 5426208"/>
                <a:gd name="connsiteY4" fmla="*/ 3800966 h 6199726"/>
                <a:gd name="connsiteX5" fmla="*/ 5416844 w 5426208"/>
                <a:gd name="connsiteY5" fmla="*/ 2735737 h 6199726"/>
                <a:gd name="connsiteX6" fmla="*/ 5253752 w 5426208"/>
                <a:gd name="connsiteY6" fmla="*/ 2747937 h 6199726"/>
                <a:gd name="connsiteX7" fmla="*/ 4553133 w 5426208"/>
                <a:gd name="connsiteY7" fmla="*/ 3267454 h 6199726"/>
                <a:gd name="connsiteX8" fmla="*/ 3980892 w 5426208"/>
                <a:gd name="connsiteY8" fmla="*/ 4210607 h 6199726"/>
                <a:gd name="connsiteX9" fmla="*/ 4002122 w 5426208"/>
                <a:gd name="connsiteY9" fmla="*/ 3520509 h 6199726"/>
                <a:gd name="connsiteX10" fmla="*/ 4261463 w 5426208"/>
                <a:gd name="connsiteY10" fmla="*/ 1983295 h 6199726"/>
                <a:gd name="connsiteX11" fmla="*/ 4416873 w 5426208"/>
                <a:gd name="connsiteY11" fmla="*/ 1383755 h 6199726"/>
                <a:gd name="connsiteX12" fmla="*/ 4596120 w 5426208"/>
                <a:gd name="connsiteY12" fmla="*/ 925301 h 6199726"/>
                <a:gd name="connsiteX13" fmla="*/ 4049958 w 5426208"/>
                <a:gd name="connsiteY13" fmla="*/ 1199168 h 6199726"/>
                <a:gd name="connsiteX14" fmla="*/ 3488008 w 5426208"/>
                <a:gd name="connsiteY14" fmla="*/ 2315589 h 6199726"/>
                <a:gd name="connsiteX15" fmla="*/ 3287203 w 5426208"/>
                <a:gd name="connsiteY15" fmla="*/ 3409262 h 6199726"/>
                <a:gd name="connsiteX16" fmla="*/ 3292845 w 5426208"/>
                <a:gd name="connsiteY16" fmla="*/ 4093197 h 6199726"/>
                <a:gd name="connsiteX17" fmla="*/ 3192806 w 5426208"/>
                <a:gd name="connsiteY17" fmla="*/ 3842803 h 6199726"/>
                <a:gd name="connsiteX18" fmla="*/ 3006290 w 5426208"/>
                <a:gd name="connsiteY18" fmla="*/ 2973071 h 6199726"/>
                <a:gd name="connsiteX19" fmla="*/ 2391566 w 5426208"/>
                <a:gd name="connsiteY19" fmla="*/ 1651865 h 6199726"/>
                <a:gd name="connsiteX20" fmla="*/ 2042048 w 5426208"/>
                <a:gd name="connsiteY20" fmla="*/ 680694 h 6199726"/>
                <a:gd name="connsiteX21" fmla="*/ 1976061 w 5426208"/>
                <a:gd name="connsiteY21" fmla="*/ 237634 h 6199726"/>
                <a:gd name="connsiteX22" fmla="*/ 1853512 w 5426208"/>
                <a:gd name="connsiteY22" fmla="*/ 1964 h 6199726"/>
                <a:gd name="connsiteX23" fmla="*/ 1674403 w 5426208"/>
                <a:gd name="connsiteY23" fmla="*/ 360183 h 6199726"/>
                <a:gd name="connsiteX24" fmla="*/ 1504721 w 5426208"/>
                <a:gd name="connsiteY24" fmla="*/ 1415985 h 6199726"/>
                <a:gd name="connsiteX25" fmla="*/ 1919500 w 5426208"/>
                <a:gd name="connsiteY25" fmla="*/ 2745164 h 6199726"/>
                <a:gd name="connsiteX26" fmla="*/ 2525505 w 5426208"/>
                <a:gd name="connsiteY26" fmla="*/ 3885807 h 6199726"/>
                <a:gd name="connsiteX27" fmla="*/ 2507282 w 5426208"/>
                <a:gd name="connsiteY27" fmla="*/ 4079026 h 6199726"/>
                <a:gd name="connsiteX28" fmla="*/ 1259624 w 5426208"/>
                <a:gd name="connsiteY28" fmla="*/ 2566055 h 6199726"/>
                <a:gd name="connsiteX29" fmla="*/ 760003 w 5426208"/>
                <a:gd name="connsiteY29" fmla="*/ 2019300 h 6199726"/>
                <a:gd name="connsiteX30" fmla="*/ 213248 w 5426208"/>
                <a:gd name="connsiteY30" fmla="*/ 1510253 h 6199726"/>
                <a:gd name="connsiteX31" fmla="*/ 213248 w 5426208"/>
                <a:gd name="connsiteY31" fmla="*/ 1642228 h 6199726"/>
                <a:gd name="connsiteX32" fmla="*/ 694015 w 5426208"/>
                <a:gd name="connsiteY32" fmla="*/ 2980834 h 6199726"/>
                <a:gd name="connsiteX33" fmla="*/ 1287904 w 5426208"/>
                <a:gd name="connsiteY33" fmla="*/ 4102624 h 6199726"/>
                <a:gd name="connsiteX34" fmla="*/ 2042048 w 5426208"/>
                <a:gd name="connsiteY34" fmla="*/ 4715366 h 6199726"/>
                <a:gd name="connsiteX35" fmla="*/ 2771689 w 5426208"/>
                <a:gd name="connsiteY35" fmla="*/ 5012089 h 6199726"/>
                <a:gd name="connsiteX36" fmla="*/ 2258473 w 5426208"/>
                <a:gd name="connsiteY36" fmla="*/ 5048142 h 6199726"/>
                <a:gd name="connsiteX37" fmla="*/ 1485802 w 5426208"/>
                <a:gd name="connsiteY37" fmla="*/ 4878460 h 6199726"/>
                <a:gd name="connsiteX38" fmla="*/ 760003 w 5426208"/>
                <a:gd name="connsiteY38" fmla="*/ 4187465 h 6199726"/>
                <a:gd name="connsiteX39" fmla="*/ 260382 w 5426208"/>
                <a:gd name="connsiteY39" fmla="*/ 3291919 h 6199726"/>
                <a:gd name="connsiteX40" fmla="*/ 5859 w 5426208"/>
                <a:gd name="connsiteY40" fmla="*/ 2924273 h 6199726"/>
                <a:gd name="connsiteX41" fmla="*/ 109554 w 5426208"/>
                <a:gd name="connsiteY41" fmla="*/ 3518162 h 6199726"/>
                <a:gd name="connsiteX42" fmla="*/ 420638 w 5426208"/>
                <a:gd name="connsiteY42" fmla="*/ 4922756 h 6199726"/>
                <a:gd name="connsiteX43" fmla="*/ 967661 w 5426208"/>
                <a:gd name="connsiteY43" fmla="*/ 5506207 h 6199726"/>
                <a:gd name="connsiteX44" fmla="*/ 1523574 w 5426208"/>
                <a:gd name="connsiteY44" fmla="*/ 5761741 h 6199726"/>
                <a:gd name="connsiteX45" fmla="*/ 2369727 w 5426208"/>
                <a:gd name="connsiteY45" fmla="*/ 5813687 h 6199726"/>
                <a:gd name="connsiteX46" fmla="*/ 3483886 w 5426208"/>
                <a:gd name="connsiteY46" fmla="*/ 5540090 h 6199726"/>
                <a:gd name="connsiteX47" fmla="*/ 3575885 w 5426208"/>
                <a:gd name="connsiteY47" fmla="*/ 5668217 h 6199726"/>
                <a:gd name="connsiteX48" fmla="*/ 3506134 w 5426208"/>
                <a:gd name="connsiteY48" fmla="*/ 6199726 h 6199726"/>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391566 w 5426208"/>
                <a:gd name="connsiteY19" fmla="*/ 1651870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25505 w 5426208"/>
                <a:gd name="connsiteY26" fmla="*/ 3885812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42048 w 5426208"/>
                <a:gd name="connsiteY34" fmla="*/ 471537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87904 w 5426208"/>
                <a:gd name="connsiteY33" fmla="*/ 410262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75885 w 5426208"/>
                <a:gd name="connsiteY47" fmla="*/ 5668222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483886 w 5426208"/>
                <a:gd name="connsiteY46" fmla="*/ 5540095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369727 w 5426208"/>
                <a:gd name="connsiteY45" fmla="*/ 5813692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771689 w 5426208"/>
                <a:gd name="connsiteY35" fmla="*/ 501209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258473 w 5426208"/>
                <a:gd name="connsiteY36" fmla="*/ 504814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485802 w 5426208"/>
                <a:gd name="connsiteY37" fmla="*/ 4878465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7996 h 6199731"/>
                <a:gd name="connsiteX1" fmla="*/ 4282215 w 5426208"/>
                <a:gd name="connsiteY1" fmla="*/ 5520241 h 6199731"/>
                <a:gd name="connsiteX2" fmla="*/ 4330110 w 5426208"/>
                <a:gd name="connsiteY2" fmla="*/ 5252182 h 6199731"/>
                <a:gd name="connsiteX3" fmla="*/ 4631881 w 5426208"/>
                <a:gd name="connsiteY3" fmla="*/ 4847196 h 6199731"/>
                <a:gd name="connsiteX4" fmla="*/ 5058626 w 5426208"/>
                <a:gd name="connsiteY4" fmla="*/ 3800971 h 6199731"/>
                <a:gd name="connsiteX5" fmla="*/ 5416844 w 5426208"/>
                <a:gd name="connsiteY5" fmla="*/ 2735742 h 6199731"/>
                <a:gd name="connsiteX6" fmla="*/ 5253752 w 5426208"/>
                <a:gd name="connsiteY6" fmla="*/ 2747942 h 6199731"/>
                <a:gd name="connsiteX7" fmla="*/ 4553133 w 5426208"/>
                <a:gd name="connsiteY7" fmla="*/ 3267459 h 6199731"/>
                <a:gd name="connsiteX8" fmla="*/ 3980892 w 5426208"/>
                <a:gd name="connsiteY8" fmla="*/ 4210612 h 6199731"/>
                <a:gd name="connsiteX9" fmla="*/ 4002122 w 5426208"/>
                <a:gd name="connsiteY9" fmla="*/ 3520514 h 6199731"/>
                <a:gd name="connsiteX10" fmla="*/ 4261463 w 5426208"/>
                <a:gd name="connsiteY10" fmla="*/ 1983300 h 6199731"/>
                <a:gd name="connsiteX11" fmla="*/ 4416873 w 5426208"/>
                <a:gd name="connsiteY11" fmla="*/ 1383760 h 6199731"/>
                <a:gd name="connsiteX12" fmla="*/ 4596120 w 5426208"/>
                <a:gd name="connsiteY12" fmla="*/ 925306 h 6199731"/>
                <a:gd name="connsiteX13" fmla="*/ 4049958 w 5426208"/>
                <a:gd name="connsiteY13" fmla="*/ 1199173 h 6199731"/>
                <a:gd name="connsiteX14" fmla="*/ 3488008 w 5426208"/>
                <a:gd name="connsiteY14" fmla="*/ 2315594 h 6199731"/>
                <a:gd name="connsiteX15" fmla="*/ 3287203 w 5426208"/>
                <a:gd name="connsiteY15" fmla="*/ 3409267 h 6199731"/>
                <a:gd name="connsiteX16" fmla="*/ 3292845 w 5426208"/>
                <a:gd name="connsiteY16" fmla="*/ 4093202 h 6199731"/>
                <a:gd name="connsiteX17" fmla="*/ 3192806 w 5426208"/>
                <a:gd name="connsiteY17" fmla="*/ 3842808 h 6199731"/>
                <a:gd name="connsiteX18" fmla="*/ 3006290 w 5426208"/>
                <a:gd name="connsiteY18" fmla="*/ 2973076 h 6199731"/>
                <a:gd name="connsiteX19" fmla="*/ 2437902 w 5426208"/>
                <a:gd name="connsiteY19" fmla="*/ 1628845 h 6199731"/>
                <a:gd name="connsiteX20" fmla="*/ 2086078 w 5426208"/>
                <a:gd name="connsiteY20" fmla="*/ 683692 h 6199731"/>
                <a:gd name="connsiteX21" fmla="*/ 1976061 w 5426208"/>
                <a:gd name="connsiteY21" fmla="*/ 237639 h 6199731"/>
                <a:gd name="connsiteX22" fmla="*/ 1853512 w 5426208"/>
                <a:gd name="connsiteY22" fmla="*/ 1969 h 6199731"/>
                <a:gd name="connsiteX23" fmla="*/ 1674403 w 5426208"/>
                <a:gd name="connsiteY23" fmla="*/ 360188 h 6199731"/>
                <a:gd name="connsiteX24" fmla="*/ 1504721 w 5426208"/>
                <a:gd name="connsiteY24" fmla="*/ 1415990 h 6199731"/>
                <a:gd name="connsiteX25" fmla="*/ 1919500 w 5426208"/>
                <a:gd name="connsiteY25" fmla="*/ 2745169 h 6199731"/>
                <a:gd name="connsiteX26" fmla="*/ 2511779 w 5426208"/>
                <a:gd name="connsiteY26" fmla="*/ 3912880 h 6199731"/>
                <a:gd name="connsiteX27" fmla="*/ 2507282 w 5426208"/>
                <a:gd name="connsiteY27" fmla="*/ 4079031 h 6199731"/>
                <a:gd name="connsiteX28" fmla="*/ 1259624 w 5426208"/>
                <a:gd name="connsiteY28" fmla="*/ 2566060 h 6199731"/>
                <a:gd name="connsiteX29" fmla="*/ 760003 w 5426208"/>
                <a:gd name="connsiteY29" fmla="*/ 2019305 h 6199731"/>
                <a:gd name="connsiteX30" fmla="*/ 213248 w 5426208"/>
                <a:gd name="connsiteY30" fmla="*/ 1510258 h 6199731"/>
                <a:gd name="connsiteX31" fmla="*/ 213248 w 5426208"/>
                <a:gd name="connsiteY31" fmla="*/ 1642233 h 6199731"/>
                <a:gd name="connsiteX32" fmla="*/ 694015 w 5426208"/>
                <a:gd name="connsiteY32" fmla="*/ 2980839 h 6199731"/>
                <a:gd name="connsiteX33" fmla="*/ 1253280 w 5426208"/>
                <a:gd name="connsiteY33" fmla="*/ 4010799 h 6199731"/>
                <a:gd name="connsiteX34" fmla="*/ 2015715 w 5426208"/>
                <a:gd name="connsiteY34" fmla="*/ 4652101 h 6199731"/>
                <a:gd name="connsiteX35" fmla="*/ 2631307 w 5426208"/>
                <a:gd name="connsiteY35" fmla="*/ 4974554 h 6199731"/>
                <a:gd name="connsiteX36" fmla="*/ 2175214 w 5426208"/>
                <a:gd name="connsiteY36" fmla="*/ 5005357 h 6199731"/>
                <a:gd name="connsiteX37" fmla="*/ 1502268 w 5426208"/>
                <a:gd name="connsiteY37" fmla="*/ 4791324 h 6199731"/>
                <a:gd name="connsiteX38" fmla="*/ 760003 w 5426208"/>
                <a:gd name="connsiteY38" fmla="*/ 4187470 h 6199731"/>
                <a:gd name="connsiteX39" fmla="*/ 260382 w 5426208"/>
                <a:gd name="connsiteY39" fmla="*/ 3291924 h 6199731"/>
                <a:gd name="connsiteX40" fmla="*/ 5859 w 5426208"/>
                <a:gd name="connsiteY40" fmla="*/ 2924278 h 6199731"/>
                <a:gd name="connsiteX41" fmla="*/ 109554 w 5426208"/>
                <a:gd name="connsiteY41" fmla="*/ 3518167 h 6199731"/>
                <a:gd name="connsiteX42" fmla="*/ 420638 w 5426208"/>
                <a:gd name="connsiteY42" fmla="*/ 4922761 h 6199731"/>
                <a:gd name="connsiteX43" fmla="*/ 967661 w 5426208"/>
                <a:gd name="connsiteY43" fmla="*/ 5506212 h 6199731"/>
                <a:gd name="connsiteX44" fmla="*/ 1523574 w 5426208"/>
                <a:gd name="connsiteY44" fmla="*/ 5761746 h 6199731"/>
                <a:gd name="connsiteX45" fmla="*/ 2471273 w 5426208"/>
                <a:gd name="connsiteY45" fmla="*/ 5841898 h 6199731"/>
                <a:gd name="connsiteX46" fmla="*/ 3384948 w 5426208"/>
                <a:gd name="connsiteY46" fmla="*/ 5645372 h 6199731"/>
                <a:gd name="connsiteX47" fmla="*/ 3500869 w 5426208"/>
                <a:gd name="connsiteY47" fmla="*/ 5718513 h 6199731"/>
                <a:gd name="connsiteX48" fmla="*/ 3506134 w 5426208"/>
                <a:gd name="connsiteY48" fmla="*/ 6199731 h 6199731"/>
                <a:gd name="connsiteX0" fmla="*/ 4469964 w 5426208"/>
                <a:gd name="connsiteY0" fmla="*/ 6068369 h 6200104"/>
                <a:gd name="connsiteX1" fmla="*/ 4282215 w 5426208"/>
                <a:gd name="connsiteY1" fmla="*/ 5520614 h 6200104"/>
                <a:gd name="connsiteX2" fmla="*/ 4330110 w 5426208"/>
                <a:gd name="connsiteY2" fmla="*/ 5252555 h 6200104"/>
                <a:gd name="connsiteX3" fmla="*/ 4631881 w 5426208"/>
                <a:gd name="connsiteY3" fmla="*/ 4847569 h 6200104"/>
                <a:gd name="connsiteX4" fmla="*/ 5058626 w 5426208"/>
                <a:gd name="connsiteY4" fmla="*/ 3801344 h 6200104"/>
                <a:gd name="connsiteX5" fmla="*/ 5416844 w 5426208"/>
                <a:gd name="connsiteY5" fmla="*/ 2736115 h 6200104"/>
                <a:gd name="connsiteX6" fmla="*/ 5253752 w 5426208"/>
                <a:gd name="connsiteY6" fmla="*/ 2748315 h 6200104"/>
                <a:gd name="connsiteX7" fmla="*/ 4553133 w 5426208"/>
                <a:gd name="connsiteY7" fmla="*/ 3267832 h 6200104"/>
                <a:gd name="connsiteX8" fmla="*/ 3980892 w 5426208"/>
                <a:gd name="connsiteY8" fmla="*/ 4210985 h 6200104"/>
                <a:gd name="connsiteX9" fmla="*/ 4002122 w 5426208"/>
                <a:gd name="connsiteY9" fmla="*/ 3520887 h 6200104"/>
                <a:gd name="connsiteX10" fmla="*/ 4261463 w 5426208"/>
                <a:gd name="connsiteY10" fmla="*/ 1983673 h 6200104"/>
                <a:gd name="connsiteX11" fmla="*/ 4416873 w 5426208"/>
                <a:gd name="connsiteY11" fmla="*/ 1384133 h 6200104"/>
                <a:gd name="connsiteX12" fmla="*/ 4596120 w 5426208"/>
                <a:gd name="connsiteY12" fmla="*/ 925679 h 6200104"/>
                <a:gd name="connsiteX13" fmla="*/ 4049958 w 5426208"/>
                <a:gd name="connsiteY13" fmla="*/ 1199546 h 6200104"/>
                <a:gd name="connsiteX14" fmla="*/ 3488008 w 5426208"/>
                <a:gd name="connsiteY14" fmla="*/ 2315967 h 6200104"/>
                <a:gd name="connsiteX15" fmla="*/ 3287203 w 5426208"/>
                <a:gd name="connsiteY15" fmla="*/ 3409640 h 6200104"/>
                <a:gd name="connsiteX16" fmla="*/ 3292845 w 5426208"/>
                <a:gd name="connsiteY16" fmla="*/ 4093575 h 6200104"/>
                <a:gd name="connsiteX17" fmla="*/ 3192806 w 5426208"/>
                <a:gd name="connsiteY17" fmla="*/ 3843181 h 6200104"/>
                <a:gd name="connsiteX18" fmla="*/ 3006290 w 5426208"/>
                <a:gd name="connsiteY18" fmla="*/ 2973449 h 6200104"/>
                <a:gd name="connsiteX19" fmla="*/ 2437902 w 5426208"/>
                <a:gd name="connsiteY19" fmla="*/ 1629218 h 6200104"/>
                <a:gd name="connsiteX20" fmla="*/ 2116465 w 5426208"/>
                <a:gd name="connsiteY20" fmla="*/ 842913 h 6200104"/>
                <a:gd name="connsiteX21" fmla="*/ 1976061 w 5426208"/>
                <a:gd name="connsiteY21" fmla="*/ 238012 h 6200104"/>
                <a:gd name="connsiteX22" fmla="*/ 1853512 w 5426208"/>
                <a:gd name="connsiteY22" fmla="*/ 2342 h 6200104"/>
                <a:gd name="connsiteX23" fmla="*/ 1674403 w 5426208"/>
                <a:gd name="connsiteY23" fmla="*/ 360561 h 6200104"/>
                <a:gd name="connsiteX24" fmla="*/ 1504721 w 5426208"/>
                <a:gd name="connsiteY24" fmla="*/ 1416363 h 6200104"/>
                <a:gd name="connsiteX25" fmla="*/ 1919500 w 5426208"/>
                <a:gd name="connsiteY25" fmla="*/ 2745542 h 6200104"/>
                <a:gd name="connsiteX26" fmla="*/ 2511779 w 5426208"/>
                <a:gd name="connsiteY26" fmla="*/ 3913253 h 6200104"/>
                <a:gd name="connsiteX27" fmla="*/ 2507282 w 5426208"/>
                <a:gd name="connsiteY27" fmla="*/ 4079404 h 6200104"/>
                <a:gd name="connsiteX28" fmla="*/ 1259624 w 5426208"/>
                <a:gd name="connsiteY28" fmla="*/ 2566433 h 6200104"/>
                <a:gd name="connsiteX29" fmla="*/ 760003 w 5426208"/>
                <a:gd name="connsiteY29" fmla="*/ 2019678 h 6200104"/>
                <a:gd name="connsiteX30" fmla="*/ 213248 w 5426208"/>
                <a:gd name="connsiteY30" fmla="*/ 1510631 h 6200104"/>
                <a:gd name="connsiteX31" fmla="*/ 213248 w 5426208"/>
                <a:gd name="connsiteY31" fmla="*/ 1642606 h 6200104"/>
                <a:gd name="connsiteX32" fmla="*/ 694015 w 5426208"/>
                <a:gd name="connsiteY32" fmla="*/ 2981212 h 6200104"/>
                <a:gd name="connsiteX33" fmla="*/ 1253280 w 5426208"/>
                <a:gd name="connsiteY33" fmla="*/ 4011172 h 6200104"/>
                <a:gd name="connsiteX34" fmla="*/ 2015715 w 5426208"/>
                <a:gd name="connsiteY34" fmla="*/ 4652474 h 6200104"/>
                <a:gd name="connsiteX35" fmla="*/ 2631307 w 5426208"/>
                <a:gd name="connsiteY35" fmla="*/ 4974927 h 6200104"/>
                <a:gd name="connsiteX36" fmla="*/ 2175214 w 5426208"/>
                <a:gd name="connsiteY36" fmla="*/ 5005730 h 6200104"/>
                <a:gd name="connsiteX37" fmla="*/ 1502268 w 5426208"/>
                <a:gd name="connsiteY37" fmla="*/ 4791697 h 6200104"/>
                <a:gd name="connsiteX38" fmla="*/ 760003 w 5426208"/>
                <a:gd name="connsiteY38" fmla="*/ 4187843 h 6200104"/>
                <a:gd name="connsiteX39" fmla="*/ 260382 w 5426208"/>
                <a:gd name="connsiteY39" fmla="*/ 3292297 h 6200104"/>
                <a:gd name="connsiteX40" fmla="*/ 5859 w 5426208"/>
                <a:gd name="connsiteY40" fmla="*/ 2924651 h 6200104"/>
                <a:gd name="connsiteX41" fmla="*/ 109554 w 5426208"/>
                <a:gd name="connsiteY41" fmla="*/ 3518540 h 6200104"/>
                <a:gd name="connsiteX42" fmla="*/ 420638 w 5426208"/>
                <a:gd name="connsiteY42" fmla="*/ 4923134 h 6200104"/>
                <a:gd name="connsiteX43" fmla="*/ 967661 w 5426208"/>
                <a:gd name="connsiteY43" fmla="*/ 5506585 h 6200104"/>
                <a:gd name="connsiteX44" fmla="*/ 1523574 w 5426208"/>
                <a:gd name="connsiteY44" fmla="*/ 5762119 h 6200104"/>
                <a:gd name="connsiteX45" fmla="*/ 2471273 w 5426208"/>
                <a:gd name="connsiteY45" fmla="*/ 5842271 h 6200104"/>
                <a:gd name="connsiteX46" fmla="*/ 3384948 w 5426208"/>
                <a:gd name="connsiteY46" fmla="*/ 5645745 h 6200104"/>
                <a:gd name="connsiteX47" fmla="*/ 3500869 w 5426208"/>
                <a:gd name="connsiteY47" fmla="*/ 5718886 h 6200104"/>
                <a:gd name="connsiteX48" fmla="*/ 3506134 w 5426208"/>
                <a:gd name="connsiteY48" fmla="*/ 6200104 h 6200104"/>
                <a:gd name="connsiteX0" fmla="*/ 4469964 w 5426208"/>
                <a:gd name="connsiteY0" fmla="*/ 6083203 h 6214938"/>
                <a:gd name="connsiteX1" fmla="*/ 4282215 w 5426208"/>
                <a:gd name="connsiteY1" fmla="*/ 5535448 h 6214938"/>
                <a:gd name="connsiteX2" fmla="*/ 4330110 w 5426208"/>
                <a:gd name="connsiteY2" fmla="*/ 5267389 h 6214938"/>
                <a:gd name="connsiteX3" fmla="*/ 4631881 w 5426208"/>
                <a:gd name="connsiteY3" fmla="*/ 4862403 h 6214938"/>
                <a:gd name="connsiteX4" fmla="*/ 5058626 w 5426208"/>
                <a:gd name="connsiteY4" fmla="*/ 3816178 h 6214938"/>
                <a:gd name="connsiteX5" fmla="*/ 5416844 w 5426208"/>
                <a:gd name="connsiteY5" fmla="*/ 2750949 h 6214938"/>
                <a:gd name="connsiteX6" fmla="*/ 5253752 w 5426208"/>
                <a:gd name="connsiteY6" fmla="*/ 2763149 h 6214938"/>
                <a:gd name="connsiteX7" fmla="*/ 4553133 w 5426208"/>
                <a:gd name="connsiteY7" fmla="*/ 3282666 h 6214938"/>
                <a:gd name="connsiteX8" fmla="*/ 3980892 w 5426208"/>
                <a:gd name="connsiteY8" fmla="*/ 4225819 h 6214938"/>
                <a:gd name="connsiteX9" fmla="*/ 4002122 w 5426208"/>
                <a:gd name="connsiteY9" fmla="*/ 3535721 h 6214938"/>
                <a:gd name="connsiteX10" fmla="*/ 4261463 w 5426208"/>
                <a:gd name="connsiteY10" fmla="*/ 1998507 h 6214938"/>
                <a:gd name="connsiteX11" fmla="*/ 4416873 w 5426208"/>
                <a:gd name="connsiteY11" fmla="*/ 1398967 h 6214938"/>
                <a:gd name="connsiteX12" fmla="*/ 4596120 w 5426208"/>
                <a:gd name="connsiteY12" fmla="*/ 940513 h 6214938"/>
                <a:gd name="connsiteX13" fmla="*/ 4049958 w 5426208"/>
                <a:gd name="connsiteY13" fmla="*/ 1214380 h 6214938"/>
                <a:gd name="connsiteX14" fmla="*/ 3488008 w 5426208"/>
                <a:gd name="connsiteY14" fmla="*/ 2330801 h 6214938"/>
                <a:gd name="connsiteX15" fmla="*/ 3287203 w 5426208"/>
                <a:gd name="connsiteY15" fmla="*/ 3424474 h 6214938"/>
                <a:gd name="connsiteX16" fmla="*/ 3292845 w 5426208"/>
                <a:gd name="connsiteY16" fmla="*/ 4108409 h 6214938"/>
                <a:gd name="connsiteX17" fmla="*/ 3192806 w 5426208"/>
                <a:gd name="connsiteY17" fmla="*/ 3858015 h 6214938"/>
                <a:gd name="connsiteX18" fmla="*/ 3006290 w 5426208"/>
                <a:gd name="connsiteY18" fmla="*/ 2988283 h 6214938"/>
                <a:gd name="connsiteX19" fmla="*/ 2437902 w 5426208"/>
                <a:gd name="connsiteY19" fmla="*/ 1644052 h 6214938"/>
                <a:gd name="connsiteX20" fmla="*/ 2116465 w 5426208"/>
                <a:gd name="connsiteY20" fmla="*/ 857747 h 6214938"/>
                <a:gd name="connsiteX21" fmla="*/ 1976061 w 5426208"/>
                <a:gd name="connsiteY21" fmla="*/ 252846 h 6214938"/>
                <a:gd name="connsiteX22" fmla="*/ 1853512 w 5426208"/>
                <a:gd name="connsiteY22" fmla="*/ 17176 h 6214938"/>
                <a:gd name="connsiteX23" fmla="*/ 1612673 w 5426208"/>
                <a:gd name="connsiteY23" fmla="*/ 683202 h 6214938"/>
                <a:gd name="connsiteX24" fmla="*/ 1504721 w 5426208"/>
                <a:gd name="connsiteY24" fmla="*/ 1431197 h 6214938"/>
                <a:gd name="connsiteX25" fmla="*/ 1919500 w 5426208"/>
                <a:gd name="connsiteY25" fmla="*/ 2760376 h 6214938"/>
                <a:gd name="connsiteX26" fmla="*/ 2511779 w 5426208"/>
                <a:gd name="connsiteY26" fmla="*/ 3928087 h 6214938"/>
                <a:gd name="connsiteX27" fmla="*/ 2507282 w 5426208"/>
                <a:gd name="connsiteY27" fmla="*/ 4094238 h 6214938"/>
                <a:gd name="connsiteX28" fmla="*/ 1259624 w 5426208"/>
                <a:gd name="connsiteY28" fmla="*/ 2581267 h 6214938"/>
                <a:gd name="connsiteX29" fmla="*/ 760003 w 5426208"/>
                <a:gd name="connsiteY29" fmla="*/ 2034512 h 6214938"/>
                <a:gd name="connsiteX30" fmla="*/ 213248 w 5426208"/>
                <a:gd name="connsiteY30" fmla="*/ 1525465 h 6214938"/>
                <a:gd name="connsiteX31" fmla="*/ 213248 w 5426208"/>
                <a:gd name="connsiteY31" fmla="*/ 1657440 h 6214938"/>
                <a:gd name="connsiteX32" fmla="*/ 694015 w 5426208"/>
                <a:gd name="connsiteY32" fmla="*/ 2996046 h 6214938"/>
                <a:gd name="connsiteX33" fmla="*/ 1253280 w 5426208"/>
                <a:gd name="connsiteY33" fmla="*/ 4026006 h 6214938"/>
                <a:gd name="connsiteX34" fmla="*/ 2015715 w 5426208"/>
                <a:gd name="connsiteY34" fmla="*/ 4667308 h 6214938"/>
                <a:gd name="connsiteX35" fmla="*/ 2631307 w 5426208"/>
                <a:gd name="connsiteY35" fmla="*/ 4989761 h 6214938"/>
                <a:gd name="connsiteX36" fmla="*/ 2175214 w 5426208"/>
                <a:gd name="connsiteY36" fmla="*/ 5020564 h 6214938"/>
                <a:gd name="connsiteX37" fmla="*/ 1502268 w 5426208"/>
                <a:gd name="connsiteY37" fmla="*/ 4806531 h 6214938"/>
                <a:gd name="connsiteX38" fmla="*/ 760003 w 5426208"/>
                <a:gd name="connsiteY38" fmla="*/ 4202677 h 6214938"/>
                <a:gd name="connsiteX39" fmla="*/ 260382 w 5426208"/>
                <a:gd name="connsiteY39" fmla="*/ 3307131 h 6214938"/>
                <a:gd name="connsiteX40" fmla="*/ 5859 w 5426208"/>
                <a:gd name="connsiteY40" fmla="*/ 2939485 h 6214938"/>
                <a:gd name="connsiteX41" fmla="*/ 109554 w 5426208"/>
                <a:gd name="connsiteY41" fmla="*/ 3533374 h 6214938"/>
                <a:gd name="connsiteX42" fmla="*/ 420638 w 5426208"/>
                <a:gd name="connsiteY42" fmla="*/ 4937968 h 6214938"/>
                <a:gd name="connsiteX43" fmla="*/ 967661 w 5426208"/>
                <a:gd name="connsiteY43" fmla="*/ 5521419 h 6214938"/>
                <a:gd name="connsiteX44" fmla="*/ 1523574 w 5426208"/>
                <a:gd name="connsiteY44" fmla="*/ 5776953 h 6214938"/>
                <a:gd name="connsiteX45" fmla="*/ 2471273 w 5426208"/>
                <a:gd name="connsiteY45" fmla="*/ 5857105 h 6214938"/>
                <a:gd name="connsiteX46" fmla="*/ 3384948 w 5426208"/>
                <a:gd name="connsiteY46" fmla="*/ 5660579 h 6214938"/>
                <a:gd name="connsiteX47" fmla="*/ 3500869 w 5426208"/>
                <a:gd name="connsiteY47" fmla="*/ 5733720 h 6214938"/>
                <a:gd name="connsiteX48" fmla="*/ 3506134 w 5426208"/>
                <a:gd name="connsiteY48" fmla="*/ 6214938 h 6214938"/>
                <a:gd name="connsiteX0" fmla="*/ 4469964 w 5426208"/>
                <a:gd name="connsiteY0" fmla="*/ 6068032 h 6199767"/>
                <a:gd name="connsiteX1" fmla="*/ 4282215 w 5426208"/>
                <a:gd name="connsiteY1" fmla="*/ 5520277 h 6199767"/>
                <a:gd name="connsiteX2" fmla="*/ 4330110 w 5426208"/>
                <a:gd name="connsiteY2" fmla="*/ 5252218 h 6199767"/>
                <a:gd name="connsiteX3" fmla="*/ 4631881 w 5426208"/>
                <a:gd name="connsiteY3" fmla="*/ 4847232 h 6199767"/>
                <a:gd name="connsiteX4" fmla="*/ 5058626 w 5426208"/>
                <a:gd name="connsiteY4" fmla="*/ 3801007 h 6199767"/>
                <a:gd name="connsiteX5" fmla="*/ 5416844 w 5426208"/>
                <a:gd name="connsiteY5" fmla="*/ 2735778 h 6199767"/>
                <a:gd name="connsiteX6" fmla="*/ 5253752 w 5426208"/>
                <a:gd name="connsiteY6" fmla="*/ 2747978 h 6199767"/>
                <a:gd name="connsiteX7" fmla="*/ 4553133 w 5426208"/>
                <a:gd name="connsiteY7" fmla="*/ 3267495 h 6199767"/>
                <a:gd name="connsiteX8" fmla="*/ 3980892 w 5426208"/>
                <a:gd name="connsiteY8" fmla="*/ 4210648 h 6199767"/>
                <a:gd name="connsiteX9" fmla="*/ 4002122 w 5426208"/>
                <a:gd name="connsiteY9" fmla="*/ 3520550 h 6199767"/>
                <a:gd name="connsiteX10" fmla="*/ 4261463 w 5426208"/>
                <a:gd name="connsiteY10" fmla="*/ 1983336 h 6199767"/>
                <a:gd name="connsiteX11" fmla="*/ 4416873 w 5426208"/>
                <a:gd name="connsiteY11" fmla="*/ 1383796 h 6199767"/>
                <a:gd name="connsiteX12" fmla="*/ 4596120 w 5426208"/>
                <a:gd name="connsiteY12" fmla="*/ 925342 h 6199767"/>
                <a:gd name="connsiteX13" fmla="*/ 4049958 w 5426208"/>
                <a:gd name="connsiteY13" fmla="*/ 1199209 h 6199767"/>
                <a:gd name="connsiteX14" fmla="*/ 3488008 w 5426208"/>
                <a:gd name="connsiteY14" fmla="*/ 2315630 h 6199767"/>
                <a:gd name="connsiteX15" fmla="*/ 3287203 w 5426208"/>
                <a:gd name="connsiteY15" fmla="*/ 3409303 h 6199767"/>
                <a:gd name="connsiteX16" fmla="*/ 3292845 w 5426208"/>
                <a:gd name="connsiteY16" fmla="*/ 4093238 h 6199767"/>
                <a:gd name="connsiteX17" fmla="*/ 3192806 w 5426208"/>
                <a:gd name="connsiteY17" fmla="*/ 3842844 h 6199767"/>
                <a:gd name="connsiteX18" fmla="*/ 3006290 w 5426208"/>
                <a:gd name="connsiteY18" fmla="*/ 2973112 h 6199767"/>
                <a:gd name="connsiteX19" fmla="*/ 2437902 w 5426208"/>
                <a:gd name="connsiteY19" fmla="*/ 1628881 h 6199767"/>
                <a:gd name="connsiteX20" fmla="*/ 2116465 w 5426208"/>
                <a:gd name="connsiteY20" fmla="*/ 842576 h 6199767"/>
                <a:gd name="connsiteX21" fmla="*/ 1945144 w 5426208"/>
                <a:gd name="connsiteY21" fmla="*/ 474671 h 6199767"/>
                <a:gd name="connsiteX22" fmla="*/ 1853512 w 5426208"/>
                <a:gd name="connsiteY22" fmla="*/ 2005 h 6199767"/>
                <a:gd name="connsiteX23" fmla="*/ 1612673 w 5426208"/>
                <a:gd name="connsiteY23" fmla="*/ 668031 h 6199767"/>
                <a:gd name="connsiteX24" fmla="*/ 1504721 w 5426208"/>
                <a:gd name="connsiteY24" fmla="*/ 1416026 h 6199767"/>
                <a:gd name="connsiteX25" fmla="*/ 1919500 w 5426208"/>
                <a:gd name="connsiteY25" fmla="*/ 2745205 h 6199767"/>
                <a:gd name="connsiteX26" fmla="*/ 2511779 w 5426208"/>
                <a:gd name="connsiteY26" fmla="*/ 3912916 h 6199767"/>
                <a:gd name="connsiteX27" fmla="*/ 2507282 w 5426208"/>
                <a:gd name="connsiteY27" fmla="*/ 4079067 h 6199767"/>
                <a:gd name="connsiteX28" fmla="*/ 1259624 w 5426208"/>
                <a:gd name="connsiteY28" fmla="*/ 2566096 h 6199767"/>
                <a:gd name="connsiteX29" fmla="*/ 760003 w 5426208"/>
                <a:gd name="connsiteY29" fmla="*/ 2019341 h 6199767"/>
                <a:gd name="connsiteX30" fmla="*/ 213248 w 5426208"/>
                <a:gd name="connsiteY30" fmla="*/ 1510294 h 6199767"/>
                <a:gd name="connsiteX31" fmla="*/ 213248 w 5426208"/>
                <a:gd name="connsiteY31" fmla="*/ 1642269 h 6199767"/>
                <a:gd name="connsiteX32" fmla="*/ 694015 w 5426208"/>
                <a:gd name="connsiteY32" fmla="*/ 2980875 h 6199767"/>
                <a:gd name="connsiteX33" fmla="*/ 1253280 w 5426208"/>
                <a:gd name="connsiteY33" fmla="*/ 4010835 h 6199767"/>
                <a:gd name="connsiteX34" fmla="*/ 2015715 w 5426208"/>
                <a:gd name="connsiteY34" fmla="*/ 4652137 h 6199767"/>
                <a:gd name="connsiteX35" fmla="*/ 2631307 w 5426208"/>
                <a:gd name="connsiteY35" fmla="*/ 4974590 h 6199767"/>
                <a:gd name="connsiteX36" fmla="*/ 2175214 w 5426208"/>
                <a:gd name="connsiteY36" fmla="*/ 5005393 h 6199767"/>
                <a:gd name="connsiteX37" fmla="*/ 1502268 w 5426208"/>
                <a:gd name="connsiteY37" fmla="*/ 4791360 h 6199767"/>
                <a:gd name="connsiteX38" fmla="*/ 760003 w 5426208"/>
                <a:gd name="connsiteY38" fmla="*/ 4187506 h 6199767"/>
                <a:gd name="connsiteX39" fmla="*/ 260382 w 5426208"/>
                <a:gd name="connsiteY39" fmla="*/ 3291960 h 6199767"/>
                <a:gd name="connsiteX40" fmla="*/ 5859 w 5426208"/>
                <a:gd name="connsiteY40" fmla="*/ 2924314 h 6199767"/>
                <a:gd name="connsiteX41" fmla="*/ 109554 w 5426208"/>
                <a:gd name="connsiteY41" fmla="*/ 3518203 h 6199767"/>
                <a:gd name="connsiteX42" fmla="*/ 420638 w 5426208"/>
                <a:gd name="connsiteY42" fmla="*/ 4922797 h 6199767"/>
                <a:gd name="connsiteX43" fmla="*/ 967661 w 5426208"/>
                <a:gd name="connsiteY43" fmla="*/ 5506248 h 6199767"/>
                <a:gd name="connsiteX44" fmla="*/ 1523574 w 5426208"/>
                <a:gd name="connsiteY44" fmla="*/ 5761782 h 6199767"/>
                <a:gd name="connsiteX45" fmla="*/ 2471273 w 5426208"/>
                <a:gd name="connsiteY45" fmla="*/ 5841934 h 6199767"/>
                <a:gd name="connsiteX46" fmla="*/ 3384948 w 5426208"/>
                <a:gd name="connsiteY46" fmla="*/ 5645408 h 6199767"/>
                <a:gd name="connsiteX47" fmla="*/ 3500869 w 5426208"/>
                <a:gd name="connsiteY47" fmla="*/ 5718549 h 6199767"/>
                <a:gd name="connsiteX48" fmla="*/ 3506134 w 5426208"/>
                <a:gd name="connsiteY48" fmla="*/ 6199767 h 6199767"/>
                <a:gd name="connsiteX0" fmla="*/ 4469964 w 5426208"/>
                <a:gd name="connsiteY0" fmla="*/ 5783028 h 5914763"/>
                <a:gd name="connsiteX1" fmla="*/ 4282215 w 5426208"/>
                <a:gd name="connsiteY1" fmla="*/ 5235273 h 5914763"/>
                <a:gd name="connsiteX2" fmla="*/ 4330110 w 5426208"/>
                <a:gd name="connsiteY2" fmla="*/ 4967214 h 5914763"/>
                <a:gd name="connsiteX3" fmla="*/ 4631881 w 5426208"/>
                <a:gd name="connsiteY3" fmla="*/ 4562228 h 5914763"/>
                <a:gd name="connsiteX4" fmla="*/ 5058626 w 5426208"/>
                <a:gd name="connsiteY4" fmla="*/ 3516003 h 5914763"/>
                <a:gd name="connsiteX5" fmla="*/ 5416844 w 5426208"/>
                <a:gd name="connsiteY5" fmla="*/ 2450774 h 5914763"/>
                <a:gd name="connsiteX6" fmla="*/ 5253752 w 5426208"/>
                <a:gd name="connsiteY6" fmla="*/ 2462974 h 5914763"/>
                <a:gd name="connsiteX7" fmla="*/ 4553133 w 5426208"/>
                <a:gd name="connsiteY7" fmla="*/ 2982491 h 5914763"/>
                <a:gd name="connsiteX8" fmla="*/ 3980892 w 5426208"/>
                <a:gd name="connsiteY8" fmla="*/ 3925644 h 5914763"/>
                <a:gd name="connsiteX9" fmla="*/ 4002122 w 5426208"/>
                <a:gd name="connsiteY9" fmla="*/ 3235546 h 5914763"/>
                <a:gd name="connsiteX10" fmla="*/ 4261463 w 5426208"/>
                <a:gd name="connsiteY10" fmla="*/ 1698332 h 5914763"/>
                <a:gd name="connsiteX11" fmla="*/ 4416873 w 5426208"/>
                <a:gd name="connsiteY11" fmla="*/ 1098792 h 5914763"/>
                <a:gd name="connsiteX12" fmla="*/ 4596120 w 5426208"/>
                <a:gd name="connsiteY12" fmla="*/ 640338 h 5914763"/>
                <a:gd name="connsiteX13" fmla="*/ 4049958 w 5426208"/>
                <a:gd name="connsiteY13" fmla="*/ 914205 h 5914763"/>
                <a:gd name="connsiteX14" fmla="*/ 3488008 w 5426208"/>
                <a:gd name="connsiteY14" fmla="*/ 2030626 h 5914763"/>
                <a:gd name="connsiteX15" fmla="*/ 3287203 w 5426208"/>
                <a:gd name="connsiteY15" fmla="*/ 3124299 h 5914763"/>
                <a:gd name="connsiteX16" fmla="*/ 3292845 w 5426208"/>
                <a:gd name="connsiteY16" fmla="*/ 3808234 h 5914763"/>
                <a:gd name="connsiteX17" fmla="*/ 3192806 w 5426208"/>
                <a:gd name="connsiteY17" fmla="*/ 3557840 h 5914763"/>
                <a:gd name="connsiteX18" fmla="*/ 3006290 w 5426208"/>
                <a:gd name="connsiteY18" fmla="*/ 2688108 h 5914763"/>
                <a:gd name="connsiteX19" fmla="*/ 2437902 w 5426208"/>
                <a:gd name="connsiteY19" fmla="*/ 1343877 h 5914763"/>
                <a:gd name="connsiteX20" fmla="*/ 2116465 w 5426208"/>
                <a:gd name="connsiteY20" fmla="*/ 557572 h 5914763"/>
                <a:gd name="connsiteX21" fmla="*/ 1945144 w 5426208"/>
                <a:gd name="connsiteY21" fmla="*/ 189667 h 5914763"/>
                <a:gd name="connsiteX22" fmla="*/ 1791527 w 5426208"/>
                <a:gd name="connsiteY22" fmla="*/ 5193 h 5914763"/>
                <a:gd name="connsiteX23" fmla="*/ 1612673 w 5426208"/>
                <a:gd name="connsiteY23" fmla="*/ 383027 h 5914763"/>
                <a:gd name="connsiteX24" fmla="*/ 1504721 w 5426208"/>
                <a:gd name="connsiteY24" fmla="*/ 1131022 h 5914763"/>
                <a:gd name="connsiteX25" fmla="*/ 1919500 w 5426208"/>
                <a:gd name="connsiteY25" fmla="*/ 2460201 h 5914763"/>
                <a:gd name="connsiteX26" fmla="*/ 2511779 w 5426208"/>
                <a:gd name="connsiteY26" fmla="*/ 3627912 h 5914763"/>
                <a:gd name="connsiteX27" fmla="*/ 2507282 w 5426208"/>
                <a:gd name="connsiteY27" fmla="*/ 3794063 h 5914763"/>
                <a:gd name="connsiteX28" fmla="*/ 1259624 w 5426208"/>
                <a:gd name="connsiteY28" fmla="*/ 2281092 h 5914763"/>
                <a:gd name="connsiteX29" fmla="*/ 760003 w 5426208"/>
                <a:gd name="connsiteY29" fmla="*/ 1734337 h 5914763"/>
                <a:gd name="connsiteX30" fmla="*/ 213248 w 5426208"/>
                <a:gd name="connsiteY30" fmla="*/ 1225290 h 5914763"/>
                <a:gd name="connsiteX31" fmla="*/ 213248 w 5426208"/>
                <a:gd name="connsiteY31" fmla="*/ 1357265 h 5914763"/>
                <a:gd name="connsiteX32" fmla="*/ 694015 w 5426208"/>
                <a:gd name="connsiteY32" fmla="*/ 2695871 h 5914763"/>
                <a:gd name="connsiteX33" fmla="*/ 1253280 w 5426208"/>
                <a:gd name="connsiteY33" fmla="*/ 3725831 h 5914763"/>
                <a:gd name="connsiteX34" fmla="*/ 2015715 w 5426208"/>
                <a:gd name="connsiteY34" fmla="*/ 4367133 h 5914763"/>
                <a:gd name="connsiteX35" fmla="*/ 2631307 w 5426208"/>
                <a:gd name="connsiteY35" fmla="*/ 4689586 h 5914763"/>
                <a:gd name="connsiteX36" fmla="*/ 2175214 w 5426208"/>
                <a:gd name="connsiteY36" fmla="*/ 4720389 h 5914763"/>
                <a:gd name="connsiteX37" fmla="*/ 1502268 w 5426208"/>
                <a:gd name="connsiteY37" fmla="*/ 4506356 h 5914763"/>
                <a:gd name="connsiteX38" fmla="*/ 760003 w 5426208"/>
                <a:gd name="connsiteY38" fmla="*/ 3902502 h 5914763"/>
                <a:gd name="connsiteX39" fmla="*/ 260382 w 5426208"/>
                <a:gd name="connsiteY39" fmla="*/ 3006956 h 5914763"/>
                <a:gd name="connsiteX40" fmla="*/ 5859 w 5426208"/>
                <a:gd name="connsiteY40" fmla="*/ 2639310 h 5914763"/>
                <a:gd name="connsiteX41" fmla="*/ 109554 w 5426208"/>
                <a:gd name="connsiteY41" fmla="*/ 3233199 h 5914763"/>
                <a:gd name="connsiteX42" fmla="*/ 420638 w 5426208"/>
                <a:gd name="connsiteY42" fmla="*/ 4637793 h 5914763"/>
                <a:gd name="connsiteX43" fmla="*/ 967661 w 5426208"/>
                <a:gd name="connsiteY43" fmla="*/ 5221244 h 5914763"/>
                <a:gd name="connsiteX44" fmla="*/ 1523574 w 5426208"/>
                <a:gd name="connsiteY44" fmla="*/ 5476778 h 5914763"/>
                <a:gd name="connsiteX45" fmla="*/ 2471273 w 5426208"/>
                <a:gd name="connsiteY45" fmla="*/ 5556930 h 5914763"/>
                <a:gd name="connsiteX46" fmla="*/ 3384948 w 5426208"/>
                <a:gd name="connsiteY46" fmla="*/ 5360404 h 5914763"/>
                <a:gd name="connsiteX47" fmla="*/ 3500869 w 5426208"/>
                <a:gd name="connsiteY47" fmla="*/ 5433545 h 5914763"/>
                <a:gd name="connsiteX48" fmla="*/ 3506134 w 5426208"/>
                <a:gd name="connsiteY48" fmla="*/ 5914763 h 5914763"/>
                <a:gd name="connsiteX0" fmla="*/ 4469964 w 5426208"/>
                <a:gd name="connsiteY0" fmla="*/ 5781273 h 5913008"/>
                <a:gd name="connsiteX1" fmla="*/ 4282215 w 5426208"/>
                <a:gd name="connsiteY1" fmla="*/ 5233518 h 5913008"/>
                <a:gd name="connsiteX2" fmla="*/ 4330110 w 5426208"/>
                <a:gd name="connsiteY2" fmla="*/ 4965459 h 5913008"/>
                <a:gd name="connsiteX3" fmla="*/ 4631881 w 5426208"/>
                <a:gd name="connsiteY3" fmla="*/ 4560473 h 5913008"/>
                <a:gd name="connsiteX4" fmla="*/ 5058626 w 5426208"/>
                <a:gd name="connsiteY4" fmla="*/ 3514248 h 5913008"/>
                <a:gd name="connsiteX5" fmla="*/ 5416844 w 5426208"/>
                <a:gd name="connsiteY5" fmla="*/ 2449019 h 5913008"/>
                <a:gd name="connsiteX6" fmla="*/ 5253752 w 5426208"/>
                <a:gd name="connsiteY6" fmla="*/ 2461219 h 5913008"/>
                <a:gd name="connsiteX7" fmla="*/ 4553133 w 5426208"/>
                <a:gd name="connsiteY7" fmla="*/ 2980736 h 5913008"/>
                <a:gd name="connsiteX8" fmla="*/ 3980892 w 5426208"/>
                <a:gd name="connsiteY8" fmla="*/ 3923889 h 5913008"/>
                <a:gd name="connsiteX9" fmla="*/ 4002122 w 5426208"/>
                <a:gd name="connsiteY9" fmla="*/ 3233791 h 5913008"/>
                <a:gd name="connsiteX10" fmla="*/ 4261463 w 5426208"/>
                <a:gd name="connsiteY10" fmla="*/ 1696577 h 5913008"/>
                <a:gd name="connsiteX11" fmla="*/ 4416873 w 5426208"/>
                <a:gd name="connsiteY11" fmla="*/ 1097037 h 5913008"/>
                <a:gd name="connsiteX12" fmla="*/ 4596120 w 5426208"/>
                <a:gd name="connsiteY12" fmla="*/ 638583 h 5913008"/>
                <a:gd name="connsiteX13" fmla="*/ 4049958 w 5426208"/>
                <a:gd name="connsiteY13" fmla="*/ 912450 h 5913008"/>
                <a:gd name="connsiteX14" fmla="*/ 3488008 w 5426208"/>
                <a:gd name="connsiteY14" fmla="*/ 2028871 h 5913008"/>
                <a:gd name="connsiteX15" fmla="*/ 3287203 w 5426208"/>
                <a:gd name="connsiteY15" fmla="*/ 3122544 h 5913008"/>
                <a:gd name="connsiteX16" fmla="*/ 3292845 w 5426208"/>
                <a:gd name="connsiteY16" fmla="*/ 3806479 h 5913008"/>
                <a:gd name="connsiteX17" fmla="*/ 3192806 w 5426208"/>
                <a:gd name="connsiteY17" fmla="*/ 3556085 h 5913008"/>
                <a:gd name="connsiteX18" fmla="*/ 3006290 w 5426208"/>
                <a:gd name="connsiteY18" fmla="*/ 2686353 h 5913008"/>
                <a:gd name="connsiteX19" fmla="*/ 2437902 w 5426208"/>
                <a:gd name="connsiteY19" fmla="*/ 1342122 h 5913008"/>
                <a:gd name="connsiteX20" fmla="*/ 2116465 w 5426208"/>
                <a:gd name="connsiteY20" fmla="*/ 555817 h 5913008"/>
                <a:gd name="connsiteX21" fmla="*/ 1934158 w 5426208"/>
                <a:gd name="connsiteY21" fmla="*/ 214606 h 5913008"/>
                <a:gd name="connsiteX22" fmla="*/ 1791527 w 5426208"/>
                <a:gd name="connsiteY22" fmla="*/ 3438 h 5913008"/>
                <a:gd name="connsiteX23" fmla="*/ 1612673 w 5426208"/>
                <a:gd name="connsiteY23" fmla="*/ 381272 h 5913008"/>
                <a:gd name="connsiteX24" fmla="*/ 1504721 w 5426208"/>
                <a:gd name="connsiteY24" fmla="*/ 1129267 h 5913008"/>
                <a:gd name="connsiteX25" fmla="*/ 1919500 w 5426208"/>
                <a:gd name="connsiteY25" fmla="*/ 2458446 h 5913008"/>
                <a:gd name="connsiteX26" fmla="*/ 2511779 w 5426208"/>
                <a:gd name="connsiteY26" fmla="*/ 3626157 h 5913008"/>
                <a:gd name="connsiteX27" fmla="*/ 2507282 w 5426208"/>
                <a:gd name="connsiteY27" fmla="*/ 3792308 h 5913008"/>
                <a:gd name="connsiteX28" fmla="*/ 1259624 w 5426208"/>
                <a:gd name="connsiteY28" fmla="*/ 2279337 h 5913008"/>
                <a:gd name="connsiteX29" fmla="*/ 760003 w 5426208"/>
                <a:gd name="connsiteY29" fmla="*/ 1732582 h 5913008"/>
                <a:gd name="connsiteX30" fmla="*/ 213248 w 5426208"/>
                <a:gd name="connsiteY30" fmla="*/ 1223535 h 5913008"/>
                <a:gd name="connsiteX31" fmla="*/ 213248 w 5426208"/>
                <a:gd name="connsiteY31" fmla="*/ 1355510 h 5913008"/>
                <a:gd name="connsiteX32" fmla="*/ 694015 w 5426208"/>
                <a:gd name="connsiteY32" fmla="*/ 2694116 h 5913008"/>
                <a:gd name="connsiteX33" fmla="*/ 1253280 w 5426208"/>
                <a:gd name="connsiteY33" fmla="*/ 3724076 h 5913008"/>
                <a:gd name="connsiteX34" fmla="*/ 2015715 w 5426208"/>
                <a:gd name="connsiteY34" fmla="*/ 4365378 h 5913008"/>
                <a:gd name="connsiteX35" fmla="*/ 2631307 w 5426208"/>
                <a:gd name="connsiteY35" fmla="*/ 4687831 h 5913008"/>
                <a:gd name="connsiteX36" fmla="*/ 2175214 w 5426208"/>
                <a:gd name="connsiteY36" fmla="*/ 4718634 h 5913008"/>
                <a:gd name="connsiteX37" fmla="*/ 1502268 w 5426208"/>
                <a:gd name="connsiteY37" fmla="*/ 4504601 h 5913008"/>
                <a:gd name="connsiteX38" fmla="*/ 760003 w 5426208"/>
                <a:gd name="connsiteY38" fmla="*/ 3900747 h 5913008"/>
                <a:gd name="connsiteX39" fmla="*/ 260382 w 5426208"/>
                <a:gd name="connsiteY39" fmla="*/ 3005201 h 5913008"/>
                <a:gd name="connsiteX40" fmla="*/ 5859 w 5426208"/>
                <a:gd name="connsiteY40" fmla="*/ 2637555 h 5913008"/>
                <a:gd name="connsiteX41" fmla="*/ 109554 w 5426208"/>
                <a:gd name="connsiteY41" fmla="*/ 3231444 h 5913008"/>
                <a:gd name="connsiteX42" fmla="*/ 420638 w 5426208"/>
                <a:gd name="connsiteY42" fmla="*/ 4636038 h 5913008"/>
                <a:gd name="connsiteX43" fmla="*/ 967661 w 5426208"/>
                <a:gd name="connsiteY43" fmla="*/ 5219489 h 5913008"/>
                <a:gd name="connsiteX44" fmla="*/ 1523574 w 5426208"/>
                <a:gd name="connsiteY44" fmla="*/ 5475023 h 5913008"/>
                <a:gd name="connsiteX45" fmla="*/ 2471273 w 5426208"/>
                <a:gd name="connsiteY45" fmla="*/ 5555175 h 5913008"/>
                <a:gd name="connsiteX46" fmla="*/ 3384948 w 5426208"/>
                <a:gd name="connsiteY46" fmla="*/ 5358649 h 5913008"/>
                <a:gd name="connsiteX47" fmla="*/ 3500869 w 5426208"/>
                <a:gd name="connsiteY47" fmla="*/ 5431790 h 5913008"/>
                <a:gd name="connsiteX48" fmla="*/ 3506134 w 5426208"/>
                <a:gd name="connsiteY48" fmla="*/ 5913008 h 5913008"/>
                <a:gd name="connsiteX0" fmla="*/ 4469964 w 5426208"/>
                <a:gd name="connsiteY0" fmla="*/ 5823370 h 5955105"/>
                <a:gd name="connsiteX1" fmla="*/ 4282215 w 5426208"/>
                <a:gd name="connsiteY1" fmla="*/ 5275615 h 5955105"/>
                <a:gd name="connsiteX2" fmla="*/ 4330110 w 5426208"/>
                <a:gd name="connsiteY2" fmla="*/ 5007556 h 5955105"/>
                <a:gd name="connsiteX3" fmla="*/ 4631881 w 5426208"/>
                <a:gd name="connsiteY3" fmla="*/ 4602570 h 5955105"/>
                <a:gd name="connsiteX4" fmla="*/ 5058626 w 5426208"/>
                <a:gd name="connsiteY4" fmla="*/ 3556345 h 5955105"/>
                <a:gd name="connsiteX5" fmla="*/ 5416844 w 5426208"/>
                <a:gd name="connsiteY5" fmla="*/ 2491116 h 5955105"/>
                <a:gd name="connsiteX6" fmla="*/ 5253752 w 5426208"/>
                <a:gd name="connsiteY6" fmla="*/ 2503316 h 5955105"/>
                <a:gd name="connsiteX7" fmla="*/ 4553133 w 5426208"/>
                <a:gd name="connsiteY7" fmla="*/ 3022833 h 5955105"/>
                <a:gd name="connsiteX8" fmla="*/ 3980892 w 5426208"/>
                <a:gd name="connsiteY8" fmla="*/ 3965986 h 5955105"/>
                <a:gd name="connsiteX9" fmla="*/ 4002122 w 5426208"/>
                <a:gd name="connsiteY9" fmla="*/ 3275888 h 5955105"/>
                <a:gd name="connsiteX10" fmla="*/ 4261463 w 5426208"/>
                <a:gd name="connsiteY10" fmla="*/ 1738674 h 5955105"/>
                <a:gd name="connsiteX11" fmla="*/ 4416873 w 5426208"/>
                <a:gd name="connsiteY11" fmla="*/ 1139134 h 5955105"/>
                <a:gd name="connsiteX12" fmla="*/ 4596120 w 5426208"/>
                <a:gd name="connsiteY12" fmla="*/ 680680 h 5955105"/>
                <a:gd name="connsiteX13" fmla="*/ 4049958 w 5426208"/>
                <a:gd name="connsiteY13" fmla="*/ 954547 h 5955105"/>
                <a:gd name="connsiteX14" fmla="*/ 3488008 w 5426208"/>
                <a:gd name="connsiteY14" fmla="*/ 2070968 h 5955105"/>
                <a:gd name="connsiteX15" fmla="*/ 3287203 w 5426208"/>
                <a:gd name="connsiteY15" fmla="*/ 3164641 h 5955105"/>
                <a:gd name="connsiteX16" fmla="*/ 3292845 w 5426208"/>
                <a:gd name="connsiteY16" fmla="*/ 3848576 h 5955105"/>
                <a:gd name="connsiteX17" fmla="*/ 3192806 w 5426208"/>
                <a:gd name="connsiteY17" fmla="*/ 3598182 h 5955105"/>
                <a:gd name="connsiteX18" fmla="*/ 3006290 w 5426208"/>
                <a:gd name="connsiteY18" fmla="*/ 2728450 h 5955105"/>
                <a:gd name="connsiteX19" fmla="*/ 2437902 w 5426208"/>
                <a:gd name="connsiteY19" fmla="*/ 1384219 h 5955105"/>
                <a:gd name="connsiteX20" fmla="*/ 2116465 w 5426208"/>
                <a:gd name="connsiteY20" fmla="*/ 597914 h 5955105"/>
                <a:gd name="connsiteX21" fmla="*/ 1934158 w 5426208"/>
                <a:gd name="connsiteY21" fmla="*/ 256703 h 5955105"/>
                <a:gd name="connsiteX22" fmla="*/ 1791527 w 5426208"/>
                <a:gd name="connsiteY22" fmla="*/ 45535 h 5955105"/>
                <a:gd name="connsiteX23" fmla="*/ 1504721 w 5426208"/>
                <a:gd name="connsiteY23" fmla="*/ 1171364 h 5955105"/>
                <a:gd name="connsiteX24" fmla="*/ 1919500 w 5426208"/>
                <a:gd name="connsiteY24" fmla="*/ 2500543 h 5955105"/>
                <a:gd name="connsiteX25" fmla="*/ 2511779 w 5426208"/>
                <a:gd name="connsiteY25" fmla="*/ 3668254 h 5955105"/>
                <a:gd name="connsiteX26" fmla="*/ 2507282 w 5426208"/>
                <a:gd name="connsiteY26" fmla="*/ 3834405 h 5955105"/>
                <a:gd name="connsiteX27" fmla="*/ 1259624 w 5426208"/>
                <a:gd name="connsiteY27" fmla="*/ 2321434 h 5955105"/>
                <a:gd name="connsiteX28" fmla="*/ 760003 w 5426208"/>
                <a:gd name="connsiteY28" fmla="*/ 1774679 h 5955105"/>
                <a:gd name="connsiteX29" fmla="*/ 213248 w 5426208"/>
                <a:gd name="connsiteY29" fmla="*/ 1265632 h 5955105"/>
                <a:gd name="connsiteX30" fmla="*/ 213248 w 5426208"/>
                <a:gd name="connsiteY30" fmla="*/ 1397607 h 5955105"/>
                <a:gd name="connsiteX31" fmla="*/ 694015 w 5426208"/>
                <a:gd name="connsiteY31" fmla="*/ 2736213 h 5955105"/>
                <a:gd name="connsiteX32" fmla="*/ 1253280 w 5426208"/>
                <a:gd name="connsiteY32" fmla="*/ 3766173 h 5955105"/>
                <a:gd name="connsiteX33" fmla="*/ 2015715 w 5426208"/>
                <a:gd name="connsiteY33" fmla="*/ 4407475 h 5955105"/>
                <a:gd name="connsiteX34" fmla="*/ 2631307 w 5426208"/>
                <a:gd name="connsiteY34" fmla="*/ 4729928 h 5955105"/>
                <a:gd name="connsiteX35" fmla="*/ 2175214 w 5426208"/>
                <a:gd name="connsiteY35" fmla="*/ 4760731 h 5955105"/>
                <a:gd name="connsiteX36" fmla="*/ 1502268 w 5426208"/>
                <a:gd name="connsiteY36" fmla="*/ 4546698 h 5955105"/>
                <a:gd name="connsiteX37" fmla="*/ 760003 w 5426208"/>
                <a:gd name="connsiteY37" fmla="*/ 3942844 h 5955105"/>
                <a:gd name="connsiteX38" fmla="*/ 260382 w 5426208"/>
                <a:gd name="connsiteY38" fmla="*/ 3047298 h 5955105"/>
                <a:gd name="connsiteX39" fmla="*/ 5859 w 5426208"/>
                <a:gd name="connsiteY39" fmla="*/ 2679652 h 5955105"/>
                <a:gd name="connsiteX40" fmla="*/ 109554 w 5426208"/>
                <a:gd name="connsiteY40" fmla="*/ 3273541 h 5955105"/>
                <a:gd name="connsiteX41" fmla="*/ 420638 w 5426208"/>
                <a:gd name="connsiteY41" fmla="*/ 4678135 h 5955105"/>
                <a:gd name="connsiteX42" fmla="*/ 967661 w 5426208"/>
                <a:gd name="connsiteY42" fmla="*/ 5261586 h 5955105"/>
                <a:gd name="connsiteX43" fmla="*/ 1523574 w 5426208"/>
                <a:gd name="connsiteY43" fmla="*/ 5517120 h 5955105"/>
                <a:gd name="connsiteX44" fmla="*/ 2471273 w 5426208"/>
                <a:gd name="connsiteY44" fmla="*/ 5597272 h 5955105"/>
                <a:gd name="connsiteX45" fmla="*/ 3384948 w 5426208"/>
                <a:gd name="connsiteY45" fmla="*/ 5400746 h 5955105"/>
                <a:gd name="connsiteX46" fmla="*/ 3500869 w 5426208"/>
                <a:gd name="connsiteY46" fmla="*/ 5473887 h 5955105"/>
                <a:gd name="connsiteX47" fmla="*/ 3506134 w 5426208"/>
                <a:gd name="connsiteY47" fmla="*/ 5955105 h 5955105"/>
                <a:gd name="connsiteX0" fmla="*/ 4469964 w 5426208"/>
                <a:gd name="connsiteY0" fmla="*/ 5830286 h 5962021"/>
                <a:gd name="connsiteX1" fmla="*/ 4282215 w 5426208"/>
                <a:gd name="connsiteY1" fmla="*/ 5282531 h 5962021"/>
                <a:gd name="connsiteX2" fmla="*/ 4330110 w 5426208"/>
                <a:gd name="connsiteY2" fmla="*/ 5014472 h 5962021"/>
                <a:gd name="connsiteX3" fmla="*/ 4631881 w 5426208"/>
                <a:gd name="connsiteY3" fmla="*/ 4609486 h 5962021"/>
                <a:gd name="connsiteX4" fmla="*/ 5058626 w 5426208"/>
                <a:gd name="connsiteY4" fmla="*/ 3563261 h 5962021"/>
                <a:gd name="connsiteX5" fmla="*/ 5416844 w 5426208"/>
                <a:gd name="connsiteY5" fmla="*/ 2498032 h 5962021"/>
                <a:gd name="connsiteX6" fmla="*/ 5253752 w 5426208"/>
                <a:gd name="connsiteY6" fmla="*/ 2510232 h 5962021"/>
                <a:gd name="connsiteX7" fmla="*/ 4553133 w 5426208"/>
                <a:gd name="connsiteY7" fmla="*/ 3029749 h 5962021"/>
                <a:gd name="connsiteX8" fmla="*/ 3980892 w 5426208"/>
                <a:gd name="connsiteY8" fmla="*/ 3972902 h 5962021"/>
                <a:gd name="connsiteX9" fmla="*/ 4002122 w 5426208"/>
                <a:gd name="connsiteY9" fmla="*/ 3282804 h 5962021"/>
                <a:gd name="connsiteX10" fmla="*/ 4261463 w 5426208"/>
                <a:gd name="connsiteY10" fmla="*/ 1745590 h 5962021"/>
                <a:gd name="connsiteX11" fmla="*/ 4416873 w 5426208"/>
                <a:gd name="connsiteY11" fmla="*/ 1146050 h 5962021"/>
                <a:gd name="connsiteX12" fmla="*/ 4596120 w 5426208"/>
                <a:gd name="connsiteY12" fmla="*/ 687596 h 5962021"/>
                <a:gd name="connsiteX13" fmla="*/ 4049958 w 5426208"/>
                <a:gd name="connsiteY13" fmla="*/ 961463 h 5962021"/>
                <a:gd name="connsiteX14" fmla="*/ 3488008 w 5426208"/>
                <a:gd name="connsiteY14" fmla="*/ 2077884 h 5962021"/>
                <a:gd name="connsiteX15" fmla="*/ 3287203 w 5426208"/>
                <a:gd name="connsiteY15" fmla="*/ 3171557 h 5962021"/>
                <a:gd name="connsiteX16" fmla="*/ 3292845 w 5426208"/>
                <a:gd name="connsiteY16" fmla="*/ 3855492 h 5962021"/>
                <a:gd name="connsiteX17" fmla="*/ 3192806 w 5426208"/>
                <a:gd name="connsiteY17" fmla="*/ 3605098 h 5962021"/>
                <a:gd name="connsiteX18" fmla="*/ 3006290 w 5426208"/>
                <a:gd name="connsiteY18" fmla="*/ 2735366 h 5962021"/>
                <a:gd name="connsiteX19" fmla="*/ 2437902 w 5426208"/>
                <a:gd name="connsiteY19" fmla="*/ 1391135 h 5962021"/>
                <a:gd name="connsiteX20" fmla="*/ 2116465 w 5426208"/>
                <a:gd name="connsiteY20" fmla="*/ 604830 h 5962021"/>
                <a:gd name="connsiteX21" fmla="*/ 1934158 w 5426208"/>
                <a:gd name="connsiteY21" fmla="*/ 263619 h 5962021"/>
                <a:gd name="connsiteX22" fmla="*/ 1759700 w 5426208"/>
                <a:gd name="connsiteY22" fmla="*/ 44801 h 5962021"/>
                <a:gd name="connsiteX23" fmla="*/ 1504721 w 5426208"/>
                <a:gd name="connsiteY23" fmla="*/ 1178280 h 5962021"/>
                <a:gd name="connsiteX24" fmla="*/ 1919500 w 5426208"/>
                <a:gd name="connsiteY24" fmla="*/ 2507459 h 5962021"/>
                <a:gd name="connsiteX25" fmla="*/ 2511779 w 5426208"/>
                <a:gd name="connsiteY25" fmla="*/ 3675170 h 5962021"/>
                <a:gd name="connsiteX26" fmla="*/ 2507282 w 5426208"/>
                <a:gd name="connsiteY26" fmla="*/ 3841321 h 5962021"/>
                <a:gd name="connsiteX27" fmla="*/ 1259624 w 5426208"/>
                <a:gd name="connsiteY27" fmla="*/ 2328350 h 5962021"/>
                <a:gd name="connsiteX28" fmla="*/ 760003 w 5426208"/>
                <a:gd name="connsiteY28" fmla="*/ 1781595 h 5962021"/>
                <a:gd name="connsiteX29" fmla="*/ 213248 w 5426208"/>
                <a:gd name="connsiteY29" fmla="*/ 1272548 h 5962021"/>
                <a:gd name="connsiteX30" fmla="*/ 213248 w 5426208"/>
                <a:gd name="connsiteY30" fmla="*/ 1404523 h 5962021"/>
                <a:gd name="connsiteX31" fmla="*/ 694015 w 5426208"/>
                <a:gd name="connsiteY31" fmla="*/ 2743129 h 5962021"/>
                <a:gd name="connsiteX32" fmla="*/ 1253280 w 5426208"/>
                <a:gd name="connsiteY32" fmla="*/ 3773089 h 5962021"/>
                <a:gd name="connsiteX33" fmla="*/ 2015715 w 5426208"/>
                <a:gd name="connsiteY33" fmla="*/ 4414391 h 5962021"/>
                <a:gd name="connsiteX34" fmla="*/ 2631307 w 5426208"/>
                <a:gd name="connsiteY34" fmla="*/ 4736844 h 5962021"/>
                <a:gd name="connsiteX35" fmla="*/ 2175214 w 5426208"/>
                <a:gd name="connsiteY35" fmla="*/ 4767647 h 5962021"/>
                <a:gd name="connsiteX36" fmla="*/ 1502268 w 5426208"/>
                <a:gd name="connsiteY36" fmla="*/ 4553614 h 5962021"/>
                <a:gd name="connsiteX37" fmla="*/ 760003 w 5426208"/>
                <a:gd name="connsiteY37" fmla="*/ 3949760 h 5962021"/>
                <a:gd name="connsiteX38" fmla="*/ 260382 w 5426208"/>
                <a:gd name="connsiteY38" fmla="*/ 3054214 h 5962021"/>
                <a:gd name="connsiteX39" fmla="*/ 5859 w 5426208"/>
                <a:gd name="connsiteY39" fmla="*/ 2686568 h 5962021"/>
                <a:gd name="connsiteX40" fmla="*/ 109554 w 5426208"/>
                <a:gd name="connsiteY40" fmla="*/ 3280457 h 5962021"/>
                <a:gd name="connsiteX41" fmla="*/ 420638 w 5426208"/>
                <a:gd name="connsiteY41" fmla="*/ 4685051 h 5962021"/>
                <a:gd name="connsiteX42" fmla="*/ 967661 w 5426208"/>
                <a:gd name="connsiteY42" fmla="*/ 5268502 h 5962021"/>
                <a:gd name="connsiteX43" fmla="*/ 1523574 w 5426208"/>
                <a:gd name="connsiteY43" fmla="*/ 5524036 h 5962021"/>
                <a:gd name="connsiteX44" fmla="*/ 2471273 w 5426208"/>
                <a:gd name="connsiteY44" fmla="*/ 5604188 h 5962021"/>
                <a:gd name="connsiteX45" fmla="*/ 3384948 w 5426208"/>
                <a:gd name="connsiteY45" fmla="*/ 5407662 h 5962021"/>
                <a:gd name="connsiteX46" fmla="*/ 3500869 w 5426208"/>
                <a:gd name="connsiteY46" fmla="*/ 5480803 h 5962021"/>
                <a:gd name="connsiteX47" fmla="*/ 3506134 w 5426208"/>
                <a:gd name="connsiteY47" fmla="*/ 5962021 h 5962021"/>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3006290 w 5426208"/>
                <a:gd name="connsiteY18" fmla="*/ 2753102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64295 w 5426208"/>
                <a:gd name="connsiteY18" fmla="*/ 2747898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22 h 5979757"/>
                <a:gd name="connsiteX1" fmla="*/ 4282215 w 5426208"/>
                <a:gd name="connsiteY1" fmla="*/ 5300267 h 5979757"/>
                <a:gd name="connsiteX2" fmla="*/ 4330110 w 5426208"/>
                <a:gd name="connsiteY2" fmla="*/ 5032208 h 5979757"/>
                <a:gd name="connsiteX3" fmla="*/ 4631881 w 5426208"/>
                <a:gd name="connsiteY3" fmla="*/ 4627222 h 5979757"/>
                <a:gd name="connsiteX4" fmla="*/ 5058626 w 5426208"/>
                <a:gd name="connsiteY4" fmla="*/ 3580997 h 5979757"/>
                <a:gd name="connsiteX5" fmla="*/ 5416844 w 5426208"/>
                <a:gd name="connsiteY5" fmla="*/ 2515768 h 5979757"/>
                <a:gd name="connsiteX6" fmla="*/ 5253752 w 5426208"/>
                <a:gd name="connsiteY6" fmla="*/ 2527968 h 5979757"/>
                <a:gd name="connsiteX7" fmla="*/ 4553133 w 5426208"/>
                <a:gd name="connsiteY7" fmla="*/ 3047485 h 5979757"/>
                <a:gd name="connsiteX8" fmla="*/ 3980892 w 5426208"/>
                <a:gd name="connsiteY8" fmla="*/ 3990638 h 5979757"/>
                <a:gd name="connsiteX9" fmla="*/ 4002122 w 5426208"/>
                <a:gd name="connsiteY9" fmla="*/ 3300540 h 5979757"/>
                <a:gd name="connsiteX10" fmla="*/ 4261463 w 5426208"/>
                <a:gd name="connsiteY10" fmla="*/ 1763326 h 5979757"/>
                <a:gd name="connsiteX11" fmla="*/ 4416873 w 5426208"/>
                <a:gd name="connsiteY11" fmla="*/ 1163786 h 5979757"/>
                <a:gd name="connsiteX12" fmla="*/ 4596120 w 5426208"/>
                <a:gd name="connsiteY12" fmla="*/ 705332 h 5979757"/>
                <a:gd name="connsiteX13" fmla="*/ 4049958 w 5426208"/>
                <a:gd name="connsiteY13" fmla="*/ 979199 h 5979757"/>
                <a:gd name="connsiteX14" fmla="*/ 3488008 w 5426208"/>
                <a:gd name="connsiteY14" fmla="*/ 2095620 h 5979757"/>
                <a:gd name="connsiteX15" fmla="*/ 3287203 w 5426208"/>
                <a:gd name="connsiteY15" fmla="*/ 3189293 h 5979757"/>
                <a:gd name="connsiteX16" fmla="*/ 3292845 w 5426208"/>
                <a:gd name="connsiteY16" fmla="*/ 3873228 h 5979757"/>
                <a:gd name="connsiteX17" fmla="*/ 3192806 w 5426208"/>
                <a:gd name="connsiteY17" fmla="*/ 3622834 h 5979757"/>
                <a:gd name="connsiteX18" fmla="*/ 2932473 w 5426208"/>
                <a:gd name="connsiteY18" fmla="*/ 2740246 h 5979757"/>
                <a:gd name="connsiteX19" fmla="*/ 2437902 w 5426208"/>
                <a:gd name="connsiteY19" fmla="*/ 1408871 h 5979757"/>
                <a:gd name="connsiteX20" fmla="*/ 1934158 w 5426208"/>
                <a:gd name="connsiteY20" fmla="*/ 281355 h 5979757"/>
                <a:gd name="connsiteX21" fmla="*/ 1759700 w 5426208"/>
                <a:gd name="connsiteY21" fmla="*/ 62537 h 5979757"/>
                <a:gd name="connsiteX22" fmla="*/ 1504721 w 5426208"/>
                <a:gd name="connsiteY22" fmla="*/ 1196016 h 5979757"/>
                <a:gd name="connsiteX23" fmla="*/ 1919500 w 5426208"/>
                <a:gd name="connsiteY23" fmla="*/ 2525195 h 5979757"/>
                <a:gd name="connsiteX24" fmla="*/ 2511779 w 5426208"/>
                <a:gd name="connsiteY24" fmla="*/ 3692906 h 5979757"/>
                <a:gd name="connsiteX25" fmla="*/ 2507282 w 5426208"/>
                <a:gd name="connsiteY25" fmla="*/ 3859057 h 5979757"/>
                <a:gd name="connsiteX26" fmla="*/ 1259624 w 5426208"/>
                <a:gd name="connsiteY26" fmla="*/ 2346086 h 5979757"/>
                <a:gd name="connsiteX27" fmla="*/ 760003 w 5426208"/>
                <a:gd name="connsiteY27" fmla="*/ 1799331 h 5979757"/>
                <a:gd name="connsiteX28" fmla="*/ 213248 w 5426208"/>
                <a:gd name="connsiteY28" fmla="*/ 1290284 h 5979757"/>
                <a:gd name="connsiteX29" fmla="*/ 213248 w 5426208"/>
                <a:gd name="connsiteY29" fmla="*/ 1422259 h 5979757"/>
                <a:gd name="connsiteX30" fmla="*/ 694015 w 5426208"/>
                <a:gd name="connsiteY30" fmla="*/ 2760865 h 5979757"/>
                <a:gd name="connsiteX31" fmla="*/ 1253280 w 5426208"/>
                <a:gd name="connsiteY31" fmla="*/ 3790825 h 5979757"/>
                <a:gd name="connsiteX32" fmla="*/ 2015715 w 5426208"/>
                <a:gd name="connsiteY32" fmla="*/ 4432127 h 5979757"/>
                <a:gd name="connsiteX33" fmla="*/ 2631307 w 5426208"/>
                <a:gd name="connsiteY33" fmla="*/ 4754580 h 5979757"/>
                <a:gd name="connsiteX34" fmla="*/ 2175214 w 5426208"/>
                <a:gd name="connsiteY34" fmla="*/ 4785383 h 5979757"/>
                <a:gd name="connsiteX35" fmla="*/ 1502268 w 5426208"/>
                <a:gd name="connsiteY35" fmla="*/ 4571350 h 5979757"/>
                <a:gd name="connsiteX36" fmla="*/ 760003 w 5426208"/>
                <a:gd name="connsiteY36" fmla="*/ 3967496 h 5979757"/>
                <a:gd name="connsiteX37" fmla="*/ 260382 w 5426208"/>
                <a:gd name="connsiteY37" fmla="*/ 3071950 h 5979757"/>
                <a:gd name="connsiteX38" fmla="*/ 5859 w 5426208"/>
                <a:gd name="connsiteY38" fmla="*/ 2704304 h 5979757"/>
                <a:gd name="connsiteX39" fmla="*/ 109554 w 5426208"/>
                <a:gd name="connsiteY39" fmla="*/ 3298193 h 5979757"/>
                <a:gd name="connsiteX40" fmla="*/ 420638 w 5426208"/>
                <a:gd name="connsiteY40" fmla="*/ 4702787 h 5979757"/>
                <a:gd name="connsiteX41" fmla="*/ 967661 w 5426208"/>
                <a:gd name="connsiteY41" fmla="*/ 5286238 h 5979757"/>
                <a:gd name="connsiteX42" fmla="*/ 1523574 w 5426208"/>
                <a:gd name="connsiteY42" fmla="*/ 5541772 h 5979757"/>
                <a:gd name="connsiteX43" fmla="*/ 2471273 w 5426208"/>
                <a:gd name="connsiteY43" fmla="*/ 5621924 h 5979757"/>
                <a:gd name="connsiteX44" fmla="*/ 3384948 w 5426208"/>
                <a:gd name="connsiteY44" fmla="*/ 5425398 h 5979757"/>
                <a:gd name="connsiteX45" fmla="*/ 3500869 w 5426208"/>
                <a:gd name="connsiteY45" fmla="*/ 5498539 h 5979757"/>
                <a:gd name="connsiteX46" fmla="*/ 3506134 w 5426208"/>
                <a:gd name="connsiteY46" fmla="*/ 5979757 h 5979757"/>
                <a:gd name="connsiteX0" fmla="*/ 4469964 w 5426208"/>
                <a:gd name="connsiteY0" fmla="*/ 5848036 h 5979771"/>
                <a:gd name="connsiteX1" fmla="*/ 4282215 w 5426208"/>
                <a:gd name="connsiteY1" fmla="*/ 5300281 h 5979771"/>
                <a:gd name="connsiteX2" fmla="*/ 4330110 w 5426208"/>
                <a:gd name="connsiteY2" fmla="*/ 5032222 h 5979771"/>
                <a:gd name="connsiteX3" fmla="*/ 4631881 w 5426208"/>
                <a:gd name="connsiteY3" fmla="*/ 4627236 h 5979771"/>
                <a:gd name="connsiteX4" fmla="*/ 5058626 w 5426208"/>
                <a:gd name="connsiteY4" fmla="*/ 3581011 h 5979771"/>
                <a:gd name="connsiteX5" fmla="*/ 5416844 w 5426208"/>
                <a:gd name="connsiteY5" fmla="*/ 2515782 h 5979771"/>
                <a:gd name="connsiteX6" fmla="*/ 5253752 w 5426208"/>
                <a:gd name="connsiteY6" fmla="*/ 2527982 h 5979771"/>
                <a:gd name="connsiteX7" fmla="*/ 4553133 w 5426208"/>
                <a:gd name="connsiteY7" fmla="*/ 3047499 h 5979771"/>
                <a:gd name="connsiteX8" fmla="*/ 3980892 w 5426208"/>
                <a:gd name="connsiteY8" fmla="*/ 3990652 h 5979771"/>
                <a:gd name="connsiteX9" fmla="*/ 4002122 w 5426208"/>
                <a:gd name="connsiteY9" fmla="*/ 3300554 h 5979771"/>
                <a:gd name="connsiteX10" fmla="*/ 4261463 w 5426208"/>
                <a:gd name="connsiteY10" fmla="*/ 1763340 h 5979771"/>
                <a:gd name="connsiteX11" fmla="*/ 4416873 w 5426208"/>
                <a:gd name="connsiteY11" fmla="*/ 1163800 h 5979771"/>
                <a:gd name="connsiteX12" fmla="*/ 4596120 w 5426208"/>
                <a:gd name="connsiteY12" fmla="*/ 705346 h 5979771"/>
                <a:gd name="connsiteX13" fmla="*/ 4049958 w 5426208"/>
                <a:gd name="connsiteY13" fmla="*/ 979213 h 5979771"/>
                <a:gd name="connsiteX14" fmla="*/ 3488008 w 5426208"/>
                <a:gd name="connsiteY14" fmla="*/ 2095634 h 5979771"/>
                <a:gd name="connsiteX15" fmla="*/ 3287203 w 5426208"/>
                <a:gd name="connsiteY15" fmla="*/ 3189307 h 5979771"/>
                <a:gd name="connsiteX16" fmla="*/ 3292845 w 5426208"/>
                <a:gd name="connsiteY16" fmla="*/ 3873242 h 5979771"/>
                <a:gd name="connsiteX17" fmla="*/ 3192806 w 5426208"/>
                <a:gd name="connsiteY17" fmla="*/ 3622848 h 5979771"/>
                <a:gd name="connsiteX18" fmla="*/ 2932473 w 5426208"/>
                <a:gd name="connsiteY18" fmla="*/ 2740260 h 5979771"/>
                <a:gd name="connsiteX19" fmla="*/ 2399382 w 5426208"/>
                <a:gd name="connsiteY19" fmla="*/ 1409403 h 5979771"/>
                <a:gd name="connsiteX20" fmla="*/ 1934158 w 5426208"/>
                <a:gd name="connsiteY20" fmla="*/ 281369 h 5979771"/>
                <a:gd name="connsiteX21" fmla="*/ 1759700 w 5426208"/>
                <a:gd name="connsiteY21" fmla="*/ 62551 h 5979771"/>
                <a:gd name="connsiteX22" fmla="*/ 1504721 w 5426208"/>
                <a:gd name="connsiteY22" fmla="*/ 1196030 h 5979771"/>
                <a:gd name="connsiteX23" fmla="*/ 1919500 w 5426208"/>
                <a:gd name="connsiteY23" fmla="*/ 2525209 h 5979771"/>
                <a:gd name="connsiteX24" fmla="*/ 2511779 w 5426208"/>
                <a:gd name="connsiteY24" fmla="*/ 3692920 h 5979771"/>
                <a:gd name="connsiteX25" fmla="*/ 2507282 w 5426208"/>
                <a:gd name="connsiteY25" fmla="*/ 3859071 h 5979771"/>
                <a:gd name="connsiteX26" fmla="*/ 1259624 w 5426208"/>
                <a:gd name="connsiteY26" fmla="*/ 2346100 h 5979771"/>
                <a:gd name="connsiteX27" fmla="*/ 760003 w 5426208"/>
                <a:gd name="connsiteY27" fmla="*/ 1799345 h 5979771"/>
                <a:gd name="connsiteX28" fmla="*/ 213248 w 5426208"/>
                <a:gd name="connsiteY28" fmla="*/ 1290298 h 5979771"/>
                <a:gd name="connsiteX29" fmla="*/ 213248 w 5426208"/>
                <a:gd name="connsiteY29" fmla="*/ 1422273 h 5979771"/>
                <a:gd name="connsiteX30" fmla="*/ 694015 w 5426208"/>
                <a:gd name="connsiteY30" fmla="*/ 2760879 h 5979771"/>
                <a:gd name="connsiteX31" fmla="*/ 1253280 w 5426208"/>
                <a:gd name="connsiteY31" fmla="*/ 3790839 h 5979771"/>
                <a:gd name="connsiteX32" fmla="*/ 2015715 w 5426208"/>
                <a:gd name="connsiteY32" fmla="*/ 4432141 h 5979771"/>
                <a:gd name="connsiteX33" fmla="*/ 2631307 w 5426208"/>
                <a:gd name="connsiteY33" fmla="*/ 4754594 h 5979771"/>
                <a:gd name="connsiteX34" fmla="*/ 2175214 w 5426208"/>
                <a:gd name="connsiteY34" fmla="*/ 4785397 h 5979771"/>
                <a:gd name="connsiteX35" fmla="*/ 1502268 w 5426208"/>
                <a:gd name="connsiteY35" fmla="*/ 4571364 h 5979771"/>
                <a:gd name="connsiteX36" fmla="*/ 760003 w 5426208"/>
                <a:gd name="connsiteY36" fmla="*/ 3967510 h 5979771"/>
                <a:gd name="connsiteX37" fmla="*/ 260382 w 5426208"/>
                <a:gd name="connsiteY37" fmla="*/ 3071964 h 5979771"/>
                <a:gd name="connsiteX38" fmla="*/ 5859 w 5426208"/>
                <a:gd name="connsiteY38" fmla="*/ 2704318 h 5979771"/>
                <a:gd name="connsiteX39" fmla="*/ 109554 w 5426208"/>
                <a:gd name="connsiteY39" fmla="*/ 3298207 h 5979771"/>
                <a:gd name="connsiteX40" fmla="*/ 420638 w 5426208"/>
                <a:gd name="connsiteY40" fmla="*/ 4702801 h 5979771"/>
                <a:gd name="connsiteX41" fmla="*/ 967661 w 5426208"/>
                <a:gd name="connsiteY41" fmla="*/ 5286252 h 5979771"/>
                <a:gd name="connsiteX42" fmla="*/ 1523574 w 5426208"/>
                <a:gd name="connsiteY42" fmla="*/ 5541786 h 5979771"/>
                <a:gd name="connsiteX43" fmla="*/ 2471273 w 5426208"/>
                <a:gd name="connsiteY43" fmla="*/ 5621938 h 5979771"/>
                <a:gd name="connsiteX44" fmla="*/ 3384948 w 5426208"/>
                <a:gd name="connsiteY44" fmla="*/ 5425412 h 5979771"/>
                <a:gd name="connsiteX45" fmla="*/ 3500869 w 5426208"/>
                <a:gd name="connsiteY45" fmla="*/ 5498553 h 5979771"/>
                <a:gd name="connsiteX46" fmla="*/ 3506134 w 5426208"/>
                <a:gd name="connsiteY46" fmla="*/ 5979771 h 5979771"/>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596120 w 5426208"/>
                <a:gd name="connsiteY12" fmla="*/ 689122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49958 w 5426208"/>
                <a:gd name="connsiteY13" fmla="*/ 962989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61463 w 5426208"/>
                <a:gd name="connsiteY10" fmla="*/ 1747116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02122 w 5426208"/>
                <a:gd name="connsiteY9" fmla="*/ 3284330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208"/>
                <a:gd name="connsiteY0" fmla="*/ 5831812 h 5963547"/>
                <a:gd name="connsiteX1" fmla="*/ 4282215 w 5426208"/>
                <a:gd name="connsiteY1" fmla="*/ 5284057 h 5963547"/>
                <a:gd name="connsiteX2" fmla="*/ 4330110 w 5426208"/>
                <a:gd name="connsiteY2" fmla="*/ 5015998 h 5963547"/>
                <a:gd name="connsiteX3" fmla="*/ 4631881 w 5426208"/>
                <a:gd name="connsiteY3" fmla="*/ 4611012 h 5963547"/>
                <a:gd name="connsiteX4" fmla="*/ 5058626 w 5426208"/>
                <a:gd name="connsiteY4" fmla="*/ 3564787 h 5963547"/>
                <a:gd name="connsiteX5" fmla="*/ 5416844 w 5426208"/>
                <a:gd name="connsiteY5" fmla="*/ 2499558 h 5963547"/>
                <a:gd name="connsiteX6" fmla="*/ 5253752 w 5426208"/>
                <a:gd name="connsiteY6" fmla="*/ 2511758 h 5963547"/>
                <a:gd name="connsiteX7" fmla="*/ 4553133 w 5426208"/>
                <a:gd name="connsiteY7" fmla="*/ 3031275 h 5963547"/>
                <a:gd name="connsiteX8" fmla="*/ 3980892 w 5426208"/>
                <a:gd name="connsiteY8" fmla="*/ 3974428 h 5963547"/>
                <a:gd name="connsiteX9" fmla="*/ 4040105 w 5426208"/>
                <a:gd name="connsiteY9" fmla="*/ 3319391 h 5963547"/>
                <a:gd name="connsiteX10" fmla="*/ 4281760 w 5426208"/>
                <a:gd name="connsiteY10" fmla="*/ 1853260 h 5963547"/>
                <a:gd name="connsiteX11" fmla="*/ 4416873 w 5426208"/>
                <a:gd name="connsiteY11" fmla="*/ 1147576 h 5963547"/>
                <a:gd name="connsiteX12" fmla="*/ 4484533 w 5426208"/>
                <a:gd name="connsiteY12" fmla="*/ 653647 h 5963547"/>
                <a:gd name="connsiteX13" fmla="*/ 4063391 w 5426208"/>
                <a:gd name="connsiteY13" fmla="*/ 1013087 h 5963547"/>
                <a:gd name="connsiteX14" fmla="*/ 3488008 w 5426208"/>
                <a:gd name="connsiteY14" fmla="*/ 2079410 h 5963547"/>
                <a:gd name="connsiteX15" fmla="*/ 3287203 w 5426208"/>
                <a:gd name="connsiteY15" fmla="*/ 3173083 h 5963547"/>
                <a:gd name="connsiteX16" fmla="*/ 3292845 w 5426208"/>
                <a:gd name="connsiteY16" fmla="*/ 3857018 h 5963547"/>
                <a:gd name="connsiteX17" fmla="*/ 3192806 w 5426208"/>
                <a:gd name="connsiteY17" fmla="*/ 3606624 h 5963547"/>
                <a:gd name="connsiteX18" fmla="*/ 2932473 w 5426208"/>
                <a:gd name="connsiteY18" fmla="*/ 2724036 h 5963547"/>
                <a:gd name="connsiteX19" fmla="*/ 2399382 w 5426208"/>
                <a:gd name="connsiteY19" fmla="*/ 1393179 h 5963547"/>
                <a:gd name="connsiteX20" fmla="*/ 1918061 w 5426208"/>
                <a:gd name="connsiteY20" fmla="*/ 334605 h 5963547"/>
                <a:gd name="connsiteX21" fmla="*/ 1759700 w 5426208"/>
                <a:gd name="connsiteY21" fmla="*/ 46327 h 5963547"/>
                <a:gd name="connsiteX22" fmla="*/ 1504721 w 5426208"/>
                <a:gd name="connsiteY22" fmla="*/ 1179806 h 5963547"/>
                <a:gd name="connsiteX23" fmla="*/ 1919500 w 5426208"/>
                <a:gd name="connsiteY23" fmla="*/ 2508985 h 5963547"/>
                <a:gd name="connsiteX24" fmla="*/ 2511779 w 5426208"/>
                <a:gd name="connsiteY24" fmla="*/ 3676696 h 5963547"/>
                <a:gd name="connsiteX25" fmla="*/ 2507282 w 5426208"/>
                <a:gd name="connsiteY25" fmla="*/ 3842847 h 5963547"/>
                <a:gd name="connsiteX26" fmla="*/ 1259624 w 5426208"/>
                <a:gd name="connsiteY26" fmla="*/ 2329876 h 5963547"/>
                <a:gd name="connsiteX27" fmla="*/ 760003 w 5426208"/>
                <a:gd name="connsiteY27" fmla="*/ 1783121 h 5963547"/>
                <a:gd name="connsiteX28" fmla="*/ 213248 w 5426208"/>
                <a:gd name="connsiteY28" fmla="*/ 1274074 h 5963547"/>
                <a:gd name="connsiteX29" fmla="*/ 213248 w 5426208"/>
                <a:gd name="connsiteY29" fmla="*/ 1406049 h 5963547"/>
                <a:gd name="connsiteX30" fmla="*/ 694015 w 5426208"/>
                <a:gd name="connsiteY30" fmla="*/ 2744655 h 5963547"/>
                <a:gd name="connsiteX31" fmla="*/ 1253280 w 5426208"/>
                <a:gd name="connsiteY31" fmla="*/ 3774615 h 5963547"/>
                <a:gd name="connsiteX32" fmla="*/ 2015715 w 5426208"/>
                <a:gd name="connsiteY32" fmla="*/ 4415917 h 5963547"/>
                <a:gd name="connsiteX33" fmla="*/ 2631307 w 5426208"/>
                <a:gd name="connsiteY33" fmla="*/ 4738370 h 5963547"/>
                <a:gd name="connsiteX34" fmla="*/ 2175214 w 5426208"/>
                <a:gd name="connsiteY34" fmla="*/ 4769173 h 5963547"/>
                <a:gd name="connsiteX35" fmla="*/ 1502268 w 5426208"/>
                <a:gd name="connsiteY35" fmla="*/ 4555140 h 5963547"/>
                <a:gd name="connsiteX36" fmla="*/ 760003 w 5426208"/>
                <a:gd name="connsiteY36" fmla="*/ 3951286 h 5963547"/>
                <a:gd name="connsiteX37" fmla="*/ 260382 w 5426208"/>
                <a:gd name="connsiteY37" fmla="*/ 3055740 h 5963547"/>
                <a:gd name="connsiteX38" fmla="*/ 5859 w 5426208"/>
                <a:gd name="connsiteY38" fmla="*/ 2688094 h 5963547"/>
                <a:gd name="connsiteX39" fmla="*/ 109554 w 5426208"/>
                <a:gd name="connsiteY39" fmla="*/ 3281983 h 5963547"/>
                <a:gd name="connsiteX40" fmla="*/ 420638 w 5426208"/>
                <a:gd name="connsiteY40" fmla="*/ 4686577 h 5963547"/>
                <a:gd name="connsiteX41" fmla="*/ 967661 w 5426208"/>
                <a:gd name="connsiteY41" fmla="*/ 5270028 h 5963547"/>
                <a:gd name="connsiteX42" fmla="*/ 1523574 w 5426208"/>
                <a:gd name="connsiteY42" fmla="*/ 5525562 h 5963547"/>
                <a:gd name="connsiteX43" fmla="*/ 2471273 w 5426208"/>
                <a:gd name="connsiteY43" fmla="*/ 5605714 h 5963547"/>
                <a:gd name="connsiteX44" fmla="*/ 3384948 w 5426208"/>
                <a:gd name="connsiteY44" fmla="*/ 5409188 h 5963547"/>
                <a:gd name="connsiteX45" fmla="*/ 3500869 w 5426208"/>
                <a:gd name="connsiteY45" fmla="*/ 5482329 h 5963547"/>
                <a:gd name="connsiteX46" fmla="*/ 3506134 w 5426208"/>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82215 w 5426043"/>
                <a:gd name="connsiteY1" fmla="*/ 5284057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0110 w 5426043"/>
                <a:gd name="connsiteY2" fmla="*/ 5015998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31881 w 5426043"/>
                <a:gd name="connsiteY3" fmla="*/ 4611012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333623 w 5426043"/>
                <a:gd name="connsiteY2" fmla="*/ 495295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469964 w 5426043"/>
                <a:gd name="connsiteY0" fmla="*/ 5831812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963547"/>
                <a:gd name="connsiteX1" fmla="*/ 4231131 w 5426043"/>
                <a:gd name="connsiteY1" fmla="*/ 5215361 h 5963547"/>
                <a:gd name="connsiteX2" fmla="*/ 4286673 w 5426043"/>
                <a:gd name="connsiteY2" fmla="*/ 4899675 h 5963547"/>
                <a:gd name="connsiteX3" fmla="*/ 4689326 w 5426043"/>
                <a:gd name="connsiteY3" fmla="*/ 4520699 h 5963547"/>
                <a:gd name="connsiteX4" fmla="*/ 5058626 w 5426043"/>
                <a:gd name="connsiteY4" fmla="*/ 3564787 h 5963547"/>
                <a:gd name="connsiteX5" fmla="*/ 5416844 w 5426043"/>
                <a:gd name="connsiteY5" fmla="*/ 2499558 h 5963547"/>
                <a:gd name="connsiteX6" fmla="*/ 5253752 w 5426043"/>
                <a:gd name="connsiteY6" fmla="*/ 2511758 h 5963547"/>
                <a:gd name="connsiteX7" fmla="*/ 4564500 w 5426043"/>
                <a:gd name="connsiteY7" fmla="*/ 3073666 h 5963547"/>
                <a:gd name="connsiteX8" fmla="*/ 3980892 w 5426043"/>
                <a:gd name="connsiteY8" fmla="*/ 3974428 h 5963547"/>
                <a:gd name="connsiteX9" fmla="*/ 4040105 w 5426043"/>
                <a:gd name="connsiteY9" fmla="*/ 3319391 h 5963547"/>
                <a:gd name="connsiteX10" fmla="*/ 4281760 w 5426043"/>
                <a:gd name="connsiteY10" fmla="*/ 1853260 h 5963547"/>
                <a:gd name="connsiteX11" fmla="*/ 4416873 w 5426043"/>
                <a:gd name="connsiteY11" fmla="*/ 1147576 h 5963547"/>
                <a:gd name="connsiteX12" fmla="*/ 4484533 w 5426043"/>
                <a:gd name="connsiteY12" fmla="*/ 653647 h 5963547"/>
                <a:gd name="connsiteX13" fmla="*/ 4063391 w 5426043"/>
                <a:gd name="connsiteY13" fmla="*/ 1013087 h 5963547"/>
                <a:gd name="connsiteX14" fmla="*/ 3488008 w 5426043"/>
                <a:gd name="connsiteY14" fmla="*/ 2079410 h 5963547"/>
                <a:gd name="connsiteX15" fmla="*/ 3287203 w 5426043"/>
                <a:gd name="connsiteY15" fmla="*/ 3173083 h 5963547"/>
                <a:gd name="connsiteX16" fmla="*/ 3292845 w 5426043"/>
                <a:gd name="connsiteY16" fmla="*/ 3857018 h 5963547"/>
                <a:gd name="connsiteX17" fmla="*/ 3192806 w 5426043"/>
                <a:gd name="connsiteY17" fmla="*/ 3606624 h 5963547"/>
                <a:gd name="connsiteX18" fmla="*/ 2932473 w 5426043"/>
                <a:gd name="connsiteY18" fmla="*/ 2724036 h 5963547"/>
                <a:gd name="connsiteX19" fmla="*/ 2399382 w 5426043"/>
                <a:gd name="connsiteY19" fmla="*/ 1393179 h 5963547"/>
                <a:gd name="connsiteX20" fmla="*/ 1918061 w 5426043"/>
                <a:gd name="connsiteY20" fmla="*/ 334605 h 5963547"/>
                <a:gd name="connsiteX21" fmla="*/ 1759700 w 5426043"/>
                <a:gd name="connsiteY21" fmla="*/ 46327 h 5963547"/>
                <a:gd name="connsiteX22" fmla="*/ 1504721 w 5426043"/>
                <a:gd name="connsiteY22" fmla="*/ 1179806 h 5963547"/>
                <a:gd name="connsiteX23" fmla="*/ 1919500 w 5426043"/>
                <a:gd name="connsiteY23" fmla="*/ 2508985 h 5963547"/>
                <a:gd name="connsiteX24" fmla="*/ 2511779 w 5426043"/>
                <a:gd name="connsiteY24" fmla="*/ 3676696 h 5963547"/>
                <a:gd name="connsiteX25" fmla="*/ 2507282 w 5426043"/>
                <a:gd name="connsiteY25" fmla="*/ 3842847 h 5963547"/>
                <a:gd name="connsiteX26" fmla="*/ 1259624 w 5426043"/>
                <a:gd name="connsiteY26" fmla="*/ 2329876 h 5963547"/>
                <a:gd name="connsiteX27" fmla="*/ 760003 w 5426043"/>
                <a:gd name="connsiteY27" fmla="*/ 1783121 h 5963547"/>
                <a:gd name="connsiteX28" fmla="*/ 213248 w 5426043"/>
                <a:gd name="connsiteY28" fmla="*/ 1274074 h 5963547"/>
                <a:gd name="connsiteX29" fmla="*/ 213248 w 5426043"/>
                <a:gd name="connsiteY29" fmla="*/ 1406049 h 5963547"/>
                <a:gd name="connsiteX30" fmla="*/ 694015 w 5426043"/>
                <a:gd name="connsiteY30" fmla="*/ 2744655 h 5963547"/>
                <a:gd name="connsiteX31" fmla="*/ 1253280 w 5426043"/>
                <a:gd name="connsiteY31" fmla="*/ 3774615 h 5963547"/>
                <a:gd name="connsiteX32" fmla="*/ 2015715 w 5426043"/>
                <a:gd name="connsiteY32" fmla="*/ 4415917 h 5963547"/>
                <a:gd name="connsiteX33" fmla="*/ 2631307 w 5426043"/>
                <a:gd name="connsiteY33" fmla="*/ 4738370 h 5963547"/>
                <a:gd name="connsiteX34" fmla="*/ 2175214 w 5426043"/>
                <a:gd name="connsiteY34" fmla="*/ 4769173 h 5963547"/>
                <a:gd name="connsiteX35" fmla="*/ 1502268 w 5426043"/>
                <a:gd name="connsiteY35" fmla="*/ 4555140 h 5963547"/>
                <a:gd name="connsiteX36" fmla="*/ 760003 w 5426043"/>
                <a:gd name="connsiteY36" fmla="*/ 3951286 h 5963547"/>
                <a:gd name="connsiteX37" fmla="*/ 260382 w 5426043"/>
                <a:gd name="connsiteY37" fmla="*/ 3055740 h 5963547"/>
                <a:gd name="connsiteX38" fmla="*/ 5859 w 5426043"/>
                <a:gd name="connsiteY38" fmla="*/ 2688094 h 5963547"/>
                <a:gd name="connsiteX39" fmla="*/ 109554 w 5426043"/>
                <a:gd name="connsiteY39" fmla="*/ 3281983 h 5963547"/>
                <a:gd name="connsiteX40" fmla="*/ 420638 w 5426043"/>
                <a:gd name="connsiteY40" fmla="*/ 4686577 h 5963547"/>
                <a:gd name="connsiteX41" fmla="*/ 967661 w 5426043"/>
                <a:gd name="connsiteY41" fmla="*/ 5270028 h 5963547"/>
                <a:gd name="connsiteX42" fmla="*/ 1523574 w 5426043"/>
                <a:gd name="connsiteY42" fmla="*/ 5525562 h 5963547"/>
                <a:gd name="connsiteX43" fmla="*/ 2471273 w 5426043"/>
                <a:gd name="connsiteY43" fmla="*/ 5605714 h 5963547"/>
                <a:gd name="connsiteX44" fmla="*/ 3384948 w 5426043"/>
                <a:gd name="connsiteY44" fmla="*/ 5409188 h 5963547"/>
                <a:gd name="connsiteX45" fmla="*/ 3500869 w 5426043"/>
                <a:gd name="connsiteY45" fmla="*/ 5482329 h 5963547"/>
                <a:gd name="connsiteX46" fmla="*/ 3506134 w 5426043"/>
                <a:gd name="connsiteY46" fmla="*/ 5963547 h 5963547"/>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384948 w 5426043"/>
                <a:gd name="connsiteY44" fmla="*/ 5409188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500869 w 5426043"/>
                <a:gd name="connsiteY45" fmla="*/ 5482329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394077 w 5426043"/>
                <a:gd name="connsiteY45" fmla="*/ 5495193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30503 w 5426043"/>
                <a:gd name="connsiteY44" fmla="*/ 5381381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57681 w 5426043"/>
                <a:gd name="connsiteY45" fmla="*/ 5473536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06634"/>
                <a:gd name="connsiteX1" fmla="*/ 4231131 w 5426043"/>
                <a:gd name="connsiteY1" fmla="*/ 5215361 h 5806634"/>
                <a:gd name="connsiteX2" fmla="*/ 4286673 w 5426043"/>
                <a:gd name="connsiteY2" fmla="*/ 4899675 h 5806634"/>
                <a:gd name="connsiteX3" fmla="*/ 4689326 w 5426043"/>
                <a:gd name="connsiteY3" fmla="*/ 4520699 h 5806634"/>
                <a:gd name="connsiteX4" fmla="*/ 5058626 w 5426043"/>
                <a:gd name="connsiteY4" fmla="*/ 3564787 h 5806634"/>
                <a:gd name="connsiteX5" fmla="*/ 5416844 w 5426043"/>
                <a:gd name="connsiteY5" fmla="*/ 2499558 h 5806634"/>
                <a:gd name="connsiteX6" fmla="*/ 5253752 w 5426043"/>
                <a:gd name="connsiteY6" fmla="*/ 2511758 h 5806634"/>
                <a:gd name="connsiteX7" fmla="*/ 4564500 w 5426043"/>
                <a:gd name="connsiteY7" fmla="*/ 3073666 h 5806634"/>
                <a:gd name="connsiteX8" fmla="*/ 3980892 w 5426043"/>
                <a:gd name="connsiteY8" fmla="*/ 3974428 h 5806634"/>
                <a:gd name="connsiteX9" fmla="*/ 4040105 w 5426043"/>
                <a:gd name="connsiteY9" fmla="*/ 3319391 h 5806634"/>
                <a:gd name="connsiteX10" fmla="*/ 4281760 w 5426043"/>
                <a:gd name="connsiteY10" fmla="*/ 1853260 h 5806634"/>
                <a:gd name="connsiteX11" fmla="*/ 4416873 w 5426043"/>
                <a:gd name="connsiteY11" fmla="*/ 1147576 h 5806634"/>
                <a:gd name="connsiteX12" fmla="*/ 4484533 w 5426043"/>
                <a:gd name="connsiteY12" fmla="*/ 653647 h 5806634"/>
                <a:gd name="connsiteX13" fmla="*/ 4063391 w 5426043"/>
                <a:gd name="connsiteY13" fmla="*/ 1013087 h 5806634"/>
                <a:gd name="connsiteX14" fmla="*/ 3488008 w 5426043"/>
                <a:gd name="connsiteY14" fmla="*/ 2079410 h 5806634"/>
                <a:gd name="connsiteX15" fmla="*/ 3287203 w 5426043"/>
                <a:gd name="connsiteY15" fmla="*/ 3173083 h 5806634"/>
                <a:gd name="connsiteX16" fmla="*/ 3292845 w 5426043"/>
                <a:gd name="connsiteY16" fmla="*/ 3857018 h 5806634"/>
                <a:gd name="connsiteX17" fmla="*/ 3192806 w 5426043"/>
                <a:gd name="connsiteY17" fmla="*/ 3606624 h 5806634"/>
                <a:gd name="connsiteX18" fmla="*/ 2932473 w 5426043"/>
                <a:gd name="connsiteY18" fmla="*/ 2724036 h 5806634"/>
                <a:gd name="connsiteX19" fmla="*/ 2399382 w 5426043"/>
                <a:gd name="connsiteY19" fmla="*/ 1393179 h 5806634"/>
                <a:gd name="connsiteX20" fmla="*/ 1918061 w 5426043"/>
                <a:gd name="connsiteY20" fmla="*/ 334605 h 5806634"/>
                <a:gd name="connsiteX21" fmla="*/ 1759700 w 5426043"/>
                <a:gd name="connsiteY21" fmla="*/ 46327 h 5806634"/>
                <a:gd name="connsiteX22" fmla="*/ 1504721 w 5426043"/>
                <a:gd name="connsiteY22" fmla="*/ 1179806 h 5806634"/>
                <a:gd name="connsiteX23" fmla="*/ 1919500 w 5426043"/>
                <a:gd name="connsiteY23" fmla="*/ 2508985 h 5806634"/>
                <a:gd name="connsiteX24" fmla="*/ 2511779 w 5426043"/>
                <a:gd name="connsiteY24" fmla="*/ 3676696 h 5806634"/>
                <a:gd name="connsiteX25" fmla="*/ 2507282 w 5426043"/>
                <a:gd name="connsiteY25" fmla="*/ 3842847 h 5806634"/>
                <a:gd name="connsiteX26" fmla="*/ 1259624 w 5426043"/>
                <a:gd name="connsiteY26" fmla="*/ 2329876 h 5806634"/>
                <a:gd name="connsiteX27" fmla="*/ 760003 w 5426043"/>
                <a:gd name="connsiteY27" fmla="*/ 1783121 h 5806634"/>
                <a:gd name="connsiteX28" fmla="*/ 213248 w 5426043"/>
                <a:gd name="connsiteY28" fmla="*/ 1274074 h 5806634"/>
                <a:gd name="connsiteX29" fmla="*/ 213248 w 5426043"/>
                <a:gd name="connsiteY29" fmla="*/ 1406049 h 5806634"/>
                <a:gd name="connsiteX30" fmla="*/ 694015 w 5426043"/>
                <a:gd name="connsiteY30" fmla="*/ 2744655 h 5806634"/>
                <a:gd name="connsiteX31" fmla="*/ 1253280 w 5426043"/>
                <a:gd name="connsiteY31" fmla="*/ 3774615 h 5806634"/>
                <a:gd name="connsiteX32" fmla="*/ 2015715 w 5426043"/>
                <a:gd name="connsiteY32" fmla="*/ 4415917 h 5806634"/>
                <a:gd name="connsiteX33" fmla="*/ 2631307 w 5426043"/>
                <a:gd name="connsiteY33" fmla="*/ 4738370 h 5806634"/>
                <a:gd name="connsiteX34" fmla="*/ 2175214 w 5426043"/>
                <a:gd name="connsiteY34" fmla="*/ 4769173 h 5806634"/>
                <a:gd name="connsiteX35" fmla="*/ 1502268 w 5426043"/>
                <a:gd name="connsiteY35" fmla="*/ 4555140 h 5806634"/>
                <a:gd name="connsiteX36" fmla="*/ 760003 w 5426043"/>
                <a:gd name="connsiteY36" fmla="*/ 3951286 h 5806634"/>
                <a:gd name="connsiteX37" fmla="*/ 260382 w 5426043"/>
                <a:gd name="connsiteY37" fmla="*/ 3055740 h 5806634"/>
                <a:gd name="connsiteX38" fmla="*/ 5859 w 5426043"/>
                <a:gd name="connsiteY38" fmla="*/ 2688094 h 5806634"/>
                <a:gd name="connsiteX39" fmla="*/ 109554 w 5426043"/>
                <a:gd name="connsiteY39" fmla="*/ 3281983 h 5806634"/>
                <a:gd name="connsiteX40" fmla="*/ 420638 w 5426043"/>
                <a:gd name="connsiteY40" fmla="*/ 4686577 h 5806634"/>
                <a:gd name="connsiteX41" fmla="*/ 967661 w 5426043"/>
                <a:gd name="connsiteY41" fmla="*/ 5270028 h 5806634"/>
                <a:gd name="connsiteX42" fmla="*/ 1523574 w 5426043"/>
                <a:gd name="connsiteY42" fmla="*/ 5525562 h 5806634"/>
                <a:gd name="connsiteX43" fmla="*/ 2471273 w 5426043"/>
                <a:gd name="connsiteY43" fmla="*/ 5605714 h 5806634"/>
                <a:gd name="connsiteX44" fmla="*/ 3242901 w 5426043"/>
                <a:gd name="connsiteY44" fmla="*/ 5427626 h 5806634"/>
                <a:gd name="connsiteX45" fmla="*/ 3409946 w 5426043"/>
                <a:gd name="connsiteY45" fmla="*/ 5523928 h 5806634"/>
                <a:gd name="connsiteX46" fmla="*/ 3504890 w 5426043"/>
                <a:gd name="connsiteY46" fmla="*/ 5806634 h 5806634"/>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286673 w 5426043"/>
                <a:gd name="connsiteY2" fmla="*/ 4899675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40194 w 5426043"/>
                <a:gd name="connsiteY2" fmla="*/ 4947008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385780 w 5426043"/>
                <a:gd name="connsiteY2" fmla="*/ 4979973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689326 w 5426043"/>
                <a:gd name="connsiteY3" fmla="*/ 452069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3980892 w 5426043"/>
                <a:gd name="connsiteY8" fmla="*/ 3974428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0534 w 5426043"/>
                <a:gd name="connsiteY8" fmla="*/ 4135949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40105 w 5426043"/>
                <a:gd name="connsiteY9" fmla="*/ 331939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292845 w 5426043"/>
                <a:gd name="connsiteY16" fmla="*/ 3857018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304 w 5426043"/>
                <a:gd name="connsiteY0" fmla="*/ 5609304 h 5820250"/>
                <a:gd name="connsiteX1" fmla="*/ 4231131 w 5426043"/>
                <a:gd name="connsiteY1" fmla="*/ 5215361 h 5820250"/>
                <a:gd name="connsiteX2" fmla="*/ 4435951 w 5426043"/>
                <a:gd name="connsiteY2" fmla="*/ 4908219 h 5820250"/>
                <a:gd name="connsiteX3" fmla="*/ 4779546 w 5426043"/>
                <a:gd name="connsiteY3" fmla="*/ 4491709 h 5820250"/>
                <a:gd name="connsiteX4" fmla="*/ 5058626 w 5426043"/>
                <a:gd name="connsiteY4" fmla="*/ 3564787 h 5820250"/>
                <a:gd name="connsiteX5" fmla="*/ 5416844 w 5426043"/>
                <a:gd name="connsiteY5" fmla="*/ 2499558 h 5820250"/>
                <a:gd name="connsiteX6" fmla="*/ 5253752 w 5426043"/>
                <a:gd name="connsiteY6" fmla="*/ 2511758 h 5820250"/>
                <a:gd name="connsiteX7" fmla="*/ 4564500 w 5426043"/>
                <a:gd name="connsiteY7" fmla="*/ 3073666 h 5820250"/>
                <a:gd name="connsiteX8" fmla="*/ 4046069 w 5426043"/>
                <a:gd name="connsiteY8" fmla="*/ 4126147 h 5820250"/>
                <a:gd name="connsiteX9" fmla="*/ 4099905 w 5426043"/>
                <a:gd name="connsiteY9" fmla="*/ 3298781 h 5820250"/>
                <a:gd name="connsiteX10" fmla="*/ 4281760 w 5426043"/>
                <a:gd name="connsiteY10" fmla="*/ 1853260 h 5820250"/>
                <a:gd name="connsiteX11" fmla="*/ 4416873 w 5426043"/>
                <a:gd name="connsiteY11" fmla="*/ 1147576 h 5820250"/>
                <a:gd name="connsiteX12" fmla="*/ 4484533 w 5426043"/>
                <a:gd name="connsiteY12" fmla="*/ 653647 h 5820250"/>
                <a:gd name="connsiteX13" fmla="*/ 4063391 w 5426043"/>
                <a:gd name="connsiteY13" fmla="*/ 1013087 h 5820250"/>
                <a:gd name="connsiteX14" fmla="*/ 3488008 w 5426043"/>
                <a:gd name="connsiteY14" fmla="*/ 2079410 h 5820250"/>
                <a:gd name="connsiteX15" fmla="*/ 3287203 w 5426043"/>
                <a:gd name="connsiteY15" fmla="*/ 3173083 h 5820250"/>
                <a:gd name="connsiteX16" fmla="*/ 3311855 w 5426043"/>
                <a:gd name="connsiteY16" fmla="*/ 3851780 h 5820250"/>
                <a:gd name="connsiteX17" fmla="*/ 3192806 w 5426043"/>
                <a:gd name="connsiteY17" fmla="*/ 3606624 h 5820250"/>
                <a:gd name="connsiteX18" fmla="*/ 2932473 w 5426043"/>
                <a:gd name="connsiteY18" fmla="*/ 2724036 h 5820250"/>
                <a:gd name="connsiteX19" fmla="*/ 2399382 w 5426043"/>
                <a:gd name="connsiteY19" fmla="*/ 1393179 h 5820250"/>
                <a:gd name="connsiteX20" fmla="*/ 1918061 w 5426043"/>
                <a:gd name="connsiteY20" fmla="*/ 334605 h 5820250"/>
                <a:gd name="connsiteX21" fmla="*/ 1759700 w 5426043"/>
                <a:gd name="connsiteY21" fmla="*/ 46327 h 5820250"/>
                <a:gd name="connsiteX22" fmla="*/ 1504721 w 5426043"/>
                <a:gd name="connsiteY22" fmla="*/ 1179806 h 5820250"/>
                <a:gd name="connsiteX23" fmla="*/ 1919500 w 5426043"/>
                <a:gd name="connsiteY23" fmla="*/ 2508985 h 5820250"/>
                <a:gd name="connsiteX24" fmla="*/ 2511779 w 5426043"/>
                <a:gd name="connsiteY24" fmla="*/ 3676696 h 5820250"/>
                <a:gd name="connsiteX25" fmla="*/ 2507282 w 5426043"/>
                <a:gd name="connsiteY25" fmla="*/ 3842847 h 5820250"/>
                <a:gd name="connsiteX26" fmla="*/ 1259624 w 5426043"/>
                <a:gd name="connsiteY26" fmla="*/ 2329876 h 5820250"/>
                <a:gd name="connsiteX27" fmla="*/ 760003 w 5426043"/>
                <a:gd name="connsiteY27" fmla="*/ 1783121 h 5820250"/>
                <a:gd name="connsiteX28" fmla="*/ 213248 w 5426043"/>
                <a:gd name="connsiteY28" fmla="*/ 1274074 h 5820250"/>
                <a:gd name="connsiteX29" fmla="*/ 213248 w 5426043"/>
                <a:gd name="connsiteY29" fmla="*/ 1406049 h 5820250"/>
                <a:gd name="connsiteX30" fmla="*/ 694015 w 5426043"/>
                <a:gd name="connsiteY30" fmla="*/ 2744655 h 5820250"/>
                <a:gd name="connsiteX31" fmla="*/ 1253280 w 5426043"/>
                <a:gd name="connsiteY31" fmla="*/ 3774615 h 5820250"/>
                <a:gd name="connsiteX32" fmla="*/ 2015715 w 5426043"/>
                <a:gd name="connsiteY32" fmla="*/ 4415917 h 5820250"/>
                <a:gd name="connsiteX33" fmla="*/ 2631307 w 5426043"/>
                <a:gd name="connsiteY33" fmla="*/ 4738370 h 5820250"/>
                <a:gd name="connsiteX34" fmla="*/ 2175214 w 5426043"/>
                <a:gd name="connsiteY34" fmla="*/ 4769173 h 5820250"/>
                <a:gd name="connsiteX35" fmla="*/ 1502268 w 5426043"/>
                <a:gd name="connsiteY35" fmla="*/ 4555140 h 5820250"/>
                <a:gd name="connsiteX36" fmla="*/ 760003 w 5426043"/>
                <a:gd name="connsiteY36" fmla="*/ 3951286 h 5820250"/>
                <a:gd name="connsiteX37" fmla="*/ 260382 w 5426043"/>
                <a:gd name="connsiteY37" fmla="*/ 3055740 h 5820250"/>
                <a:gd name="connsiteX38" fmla="*/ 5859 w 5426043"/>
                <a:gd name="connsiteY38" fmla="*/ 2688094 h 5820250"/>
                <a:gd name="connsiteX39" fmla="*/ 109554 w 5426043"/>
                <a:gd name="connsiteY39" fmla="*/ 3281983 h 5820250"/>
                <a:gd name="connsiteX40" fmla="*/ 420638 w 5426043"/>
                <a:gd name="connsiteY40" fmla="*/ 4686577 h 5820250"/>
                <a:gd name="connsiteX41" fmla="*/ 967661 w 5426043"/>
                <a:gd name="connsiteY41" fmla="*/ 5270028 h 5820250"/>
                <a:gd name="connsiteX42" fmla="*/ 1523574 w 5426043"/>
                <a:gd name="connsiteY42" fmla="*/ 5525562 h 5820250"/>
                <a:gd name="connsiteX43" fmla="*/ 2471273 w 5426043"/>
                <a:gd name="connsiteY43" fmla="*/ 5605714 h 5820250"/>
                <a:gd name="connsiteX44" fmla="*/ 3242901 w 5426043"/>
                <a:gd name="connsiteY44" fmla="*/ 5427626 h 5820250"/>
                <a:gd name="connsiteX45" fmla="*/ 3409946 w 5426043"/>
                <a:gd name="connsiteY45" fmla="*/ 5523928 h 5820250"/>
                <a:gd name="connsiteX46" fmla="*/ 3455462 w 5426043"/>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967843 w 5426225"/>
                <a:gd name="connsiteY41" fmla="*/ 5270028 h 5820250"/>
                <a:gd name="connsiteX42" fmla="*/ 1523756 w 5426225"/>
                <a:gd name="connsiteY42" fmla="*/ 5525562 h 5820250"/>
                <a:gd name="connsiteX43" fmla="*/ 2471455 w 5426225"/>
                <a:gd name="connsiteY43" fmla="*/ 5605714 h 5820250"/>
                <a:gd name="connsiteX44" fmla="*/ 3243083 w 5426225"/>
                <a:gd name="connsiteY44" fmla="*/ 5427626 h 5820250"/>
                <a:gd name="connsiteX45" fmla="*/ 3410128 w 5426225"/>
                <a:gd name="connsiteY45" fmla="*/ 5523928 h 5820250"/>
                <a:gd name="connsiteX46" fmla="*/ 3455644 w 5426225"/>
                <a:gd name="connsiteY46" fmla="*/ 5820249 h 5820250"/>
                <a:gd name="connsiteX0" fmla="*/ 4361486 w 5426225"/>
                <a:gd name="connsiteY0" fmla="*/ 5609304 h 5820250"/>
                <a:gd name="connsiteX1" fmla="*/ 4231313 w 5426225"/>
                <a:gd name="connsiteY1" fmla="*/ 5215361 h 5820250"/>
                <a:gd name="connsiteX2" fmla="*/ 4436133 w 5426225"/>
                <a:gd name="connsiteY2" fmla="*/ 4908219 h 5820250"/>
                <a:gd name="connsiteX3" fmla="*/ 4779728 w 5426225"/>
                <a:gd name="connsiteY3" fmla="*/ 4491709 h 5820250"/>
                <a:gd name="connsiteX4" fmla="*/ 5058808 w 5426225"/>
                <a:gd name="connsiteY4" fmla="*/ 3564787 h 5820250"/>
                <a:gd name="connsiteX5" fmla="*/ 5417026 w 5426225"/>
                <a:gd name="connsiteY5" fmla="*/ 2499558 h 5820250"/>
                <a:gd name="connsiteX6" fmla="*/ 5253934 w 5426225"/>
                <a:gd name="connsiteY6" fmla="*/ 2511758 h 5820250"/>
                <a:gd name="connsiteX7" fmla="*/ 4564682 w 5426225"/>
                <a:gd name="connsiteY7" fmla="*/ 3073666 h 5820250"/>
                <a:gd name="connsiteX8" fmla="*/ 4046251 w 5426225"/>
                <a:gd name="connsiteY8" fmla="*/ 4126147 h 5820250"/>
                <a:gd name="connsiteX9" fmla="*/ 4100087 w 5426225"/>
                <a:gd name="connsiteY9" fmla="*/ 3298781 h 5820250"/>
                <a:gd name="connsiteX10" fmla="*/ 4281942 w 5426225"/>
                <a:gd name="connsiteY10" fmla="*/ 1853260 h 5820250"/>
                <a:gd name="connsiteX11" fmla="*/ 4417055 w 5426225"/>
                <a:gd name="connsiteY11" fmla="*/ 1147576 h 5820250"/>
                <a:gd name="connsiteX12" fmla="*/ 4484715 w 5426225"/>
                <a:gd name="connsiteY12" fmla="*/ 653647 h 5820250"/>
                <a:gd name="connsiteX13" fmla="*/ 4063573 w 5426225"/>
                <a:gd name="connsiteY13" fmla="*/ 1013087 h 5820250"/>
                <a:gd name="connsiteX14" fmla="*/ 3488190 w 5426225"/>
                <a:gd name="connsiteY14" fmla="*/ 2079410 h 5820250"/>
                <a:gd name="connsiteX15" fmla="*/ 3287385 w 5426225"/>
                <a:gd name="connsiteY15" fmla="*/ 3173083 h 5820250"/>
                <a:gd name="connsiteX16" fmla="*/ 3312037 w 5426225"/>
                <a:gd name="connsiteY16" fmla="*/ 3851780 h 5820250"/>
                <a:gd name="connsiteX17" fmla="*/ 3192988 w 5426225"/>
                <a:gd name="connsiteY17" fmla="*/ 3606624 h 5820250"/>
                <a:gd name="connsiteX18" fmla="*/ 2932655 w 5426225"/>
                <a:gd name="connsiteY18" fmla="*/ 2724036 h 5820250"/>
                <a:gd name="connsiteX19" fmla="*/ 2399564 w 5426225"/>
                <a:gd name="connsiteY19" fmla="*/ 1393179 h 5820250"/>
                <a:gd name="connsiteX20" fmla="*/ 1918243 w 5426225"/>
                <a:gd name="connsiteY20" fmla="*/ 334605 h 5820250"/>
                <a:gd name="connsiteX21" fmla="*/ 1759882 w 5426225"/>
                <a:gd name="connsiteY21" fmla="*/ 46327 h 5820250"/>
                <a:gd name="connsiteX22" fmla="*/ 1504903 w 5426225"/>
                <a:gd name="connsiteY22" fmla="*/ 1179806 h 5820250"/>
                <a:gd name="connsiteX23" fmla="*/ 1919682 w 5426225"/>
                <a:gd name="connsiteY23" fmla="*/ 2508985 h 5820250"/>
                <a:gd name="connsiteX24" fmla="*/ 2511961 w 5426225"/>
                <a:gd name="connsiteY24" fmla="*/ 3676696 h 5820250"/>
                <a:gd name="connsiteX25" fmla="*/ 2507464 w 5426225"/>
                <a:gd name="connsiteY25" fmla="*/ 3842847 h 5820250"/>
                <a:gd name="connsiteX26" fmla="*/ 1259806 w 5426225"/>
                <a:gd name="connsiteY26" fmla="*/ 2329876 h 5820250"/>
                <a:gd name="connsiteX27" fmla="*/ 760185 w 5426225"/>
                <a:gd name="connsiteY27" fmla="*/ 1783121 h 5820250"/>
                <a:gd name="connsiteX28" fmla="*/ 213430 w 5426225"/>
                <a:gd name="connsiteY28" fmla="*/ 1274074 h 5820250"/>
                <a:gd name="connsiteX29" fmla="*/ 213430 w 5426225"/>
                <a:gd name="connsiteY29" fmla="*/ 1406049 h 5820250"/>
                <a:gd name="connsiteX30" fmla="*/ 694197 w 5426225"/>
                <a:gd name="connsiteY30" fmla="*/ 2744655 h 5820250"/>
                <a:gd name="connsiteX31" fmla="*/ 1253462 w 5426225"/>
                <a:gd name="connsiteY31" fmla="*/ 3774615 h 5820250"/>
                <a:gd name="connsiteX32" fmla="*/ 2015897 w 5426225"/>
                <a:gd name="connsiteY32" fmla="*/ 4415917 h 5820250"/>
                <a:gd name="connsiteX33" fmla="*/ 2631489 w 5426225"/>
                <a:gd name="connsiteY33" fmla="*/ 4738370 h 5820250"/>
                <a:gd name="connsiteX34" fmla="*/ 2175396 w 5426225"/>
                <a:gd name="connsiteY34" fmla="*/ 4769173 h 5820250"/>
                <a:gd name="connsiteX35" fmla="*/ 1502450 w 5426225"/>
                <a:gd name="connsiteY35" fmla="*/ 4555140 h 5820250"/>
                <a:gd name="connsiteX36" fmla="*/ 760185 w 5426225"/>
                <a:gd name="connsiteY36" fmla="*/ 3951286 h 5820250"/>
                <a:gd name="connsiteX37" fmla="*/ 260564 w 5426225"/>
                <a:gd name="connsiteY37" fmla="*/ 3055740 h 5820250"/>
                <a:gd name="connsiteX38" fmla="*/ 6041 w 5426225"/>
                <a:gd name="connsiteY38" fmla="*/ 2688094 h 5820250"/>
                <a:gd name="connsiteX39" fmla="*/ 109736 w 5426225"/>
                <a:gd name="connsiteY39" fmla="*/ 3281983 h 5820250"/>
                <a:gd name="connsiteX40" fmla="*/ 437514 w 5426225"/>
                <a:gd name="connsiteY40" fmla="*/ 4566106 h 5820250"/>
                <a:gd name="connsiteX41" fmla="*/ 1523756 w 5426225"/>
                <a:gd name="connsiteY41" fmla="*/ 5525562 h 5820250"/>
                <a:gd name="connsiteX42" fmla="*/ 2471455 w 5426225"/>
                <a:gd name="connsiteY42" fmla="*/ 5605714 h 5820250"/>
                <a:gd name="connsiteX43" fmla="*/ 3243083 w 5426225"/>
                <a:gd name="connsiteY43" fmla="*/ 5427626 h 5820250"/>
                <a:gd name="connsiteX44" fmla="*/ 3410128 w 5426225"/>
                <a:gd name="connsiteY44" fmla="*/ 5523928 h 5820250"/>
                <a:gd name="connsiteX45" fmla="*/ 3455644 w 5426225"/>
                <a:gd name="connsiteY45" fmla="*/ 5820249 h 58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26225" h="5820250">
                  <a:moveTo>
                    <a:pt x="4361486" y="5609304"/>
                  </a:moveTo>
                  <a:cubicBezTo>
                    <a:pt x="4290845" y="5425964"/>
                    <a:pt x="4218872" y="5332208"/>
                    <a:pt x="4231313" y="5215361"/>
                  </a:cubicBezTo>
                  <a:cubicBezTo>
                    <a:pt x="4243754" y="5098514"/>
                    <a:pt x="4344731" y="5028828"/>
                    <a:pt x="4436133" y="4908219"/>
                  </a:cubicBezTo>
                  <a:cubicBezTo>
                    <a:pt x="4527536" y="4787610"/>
                    <a:pt x="4675949" y="4715614"/>
                    <a:pt x="4779728" y="4491709"/>
                  </a:cubicBezTo>
                  <a:cubicBezTo>
                    <a:pt x="4883507" y="4267804"/>
                    <a:pt x="4952592" y="3896812"/>
                    <a:pt x="5058808" y="3564787"/>
                  </a:cubicBezTo>
                  <a:cubicBezTo>
                    <a:pt x="5165024" y="3232762"/>
                    <a:pt x="5384505" y="2675063"/>
                    <a:pt x="5417026" y="2499558"/>
                  </a:cubicBezTo>
                  <a:cubicBezTo>
                    <a:pt x="5449547" y="2324053"/>
                    <a:pt x="5395991" y="2416073"/>
                    <a:pt x="5253934" y="2511758"/>
                  </a:cubicBezTo>
                  <a:cubicBezTo>
                    <a:pt x="5111877" y="2607443"/>
                    <a:pt x="4765963" y="2804601"/>
                    <a:pt x="4564682" y="3073666"/>
                  </a:cubicBezTo>
                  <a:cubicBezTo>
                    <a:pt x="4363402" y="3342731"/>
                    <a:pt x="4123683" y="4088628"/>
                    <a:pt x="4046251" y="4126147"/>
                  </a:cubicBezTo>
                  <a:cubicBezTo>
                    <a:pt x="3968819" y="4163666"/>
                    <a:pt x="4060805" y="3677596"/>
                    <a:pt x="4100087" y="3298781"/>
                  </a:cubicBezTo>
                  <a:cubicBezTo>
                    <a:pt x="4139369" y="2919967"/>
                    <a:pt x="4229114" y="2211794"/>
                    <a:pt x="4281942" y="1853260"/>
                  </a:cubicBezTo>
                  <a:cubicBezTo>
                    <a:pt x="4334770" y="1494726"/>
                    <a:pt x="4383260" y="1347511"/>
                    <a:pt x="4417055" y="1147576"/>
                  </a:cubicBezTo>
                  <a:cubicBezTo>
                    <a:pt x="4450850" y="947641"/>
                    <a:pt x="4543629" y="676062"/>
                    <a:pt x="4484715" y="653647"/>
                  </a:cubicBezTo>
                  <a:cubicBezTo>
                    <a:pt x="4425801" y="631232"/>
                    <a:pt x="4229660" y="775460"/>
                    <a:pt x="4063573" y="1013087"/>
                  </a:cubicBezTo>
                  <a:cubicBezTo>
                    <a:pt x="3897486" y="1250714"/>
                    <a:pt x="3617555" y="1719411"/>
                    <a:pt x="3488190" y="2079410"/>
                  </a:cubicBezTo>
                  <a:cubicBezTo>
                    <a:pt x="3358825" y="2439409"/>
                    <a:pt x="3316744" y="2877688"/>
                    <a:pt x="3287385" y="3173083"/>
                  </a:cubicBezTo>
                  <a:cubicBezTo>
                    <a:pt x="3258026" y="3468478"/>
                    <a:pt x="3327770" y="3779523"/>
                    <a:pt x="3312037" y="3851780"/>
                  </a:cubicBezTo>
                  <a:cubicBezTo>
                    <a:pt x="3296304" y="3924037"/>
                    <a:pt x="3256218" y="3794581"/>
                    <a:pt x="3192988" y="3606624"/>
                  </a:cubicBezTo>
                  <a:cubicBezTo>
                    <a:pt x="3129758" y="3418667"/>
                    <a:pt x="3064892" y="3092943"/>
                    <a:pt x="2932655" y="2724036"/>
                  </a:cubicBezTo>
                  <a:cubicBezTo>
                    <a:pt x="2800418" y="2355129"/>
                    <a:pt x="2568633" y="1791418"/>
                    <a:pt x="2399564" y="1393179"/>
                  </a:cubicBezTo>
                  <a:cubicBezTo>
                    <a:pt x="2230495" y="994941"/>
                    <a:pt x="2024857" y="559080"/>
                    <a:pt x="1918243" y="334605"/>
                  </a:cubicBezTo>
                  <a:cubicBezTo>
                    <a:pt x="1811629" y="110130"/>
                    <a:pt x="1828772" y="-94540"/>
                    <a:pt x="1759882" y="46327"/>
                  </a:cubicBezTo>
                  <a:cubicBezTo>
                    <a:pt x="1690992" y="187194"/>
                    <a:pt x="1478270" y="769363"/>
                    <a:pt x="1504903" y="1179806"/>
                  </a:cubicBezTo>
                  <a:cubicBezTo>
                    <a:pt x="1531536" y="1590249"/>
                    <a:pt x="1751839" y="2092837"/>
                    <a:pt x="1919682" y="2508985"/>
                  </a:cubicBezTo>
                  <a:cubicBezTo>
                    <a:pt x="2087525" y="2925133"/>
                    <a:pt x="2413997" y="3454386"/>
                    <a:pt x="2511961" y="3676696"/>
                  </a:cubicBezTo>
                  <a:cubicBezTo>
                    <a:pt x="2609925" y="3899006"/>
                    <a:pt x="2640198" y="3976933"/>
                    <a:pt x="2507464" y="3842847"/>
                  </a:cubicBezTo>
                  <a:cubicBezTo>
                    <a:pt x="2374730" y="3708761"/>
                    <a:pt x="1551019" y="2673164"/>
                    <a:pt x="1259806" y="2329876"/>
                  </a:cubicBezTo>
                  <a:cubicBezTo>
                    <a:pt x="968593" y="1986588"/>
                    <a:pt x="934581" y="1959088"/>
                    <a:pt x="760185" y="1783121"/>
                  </a:cubicBezTo>
                  <a:cubicBezTo>
                    <a:pt x="585789" y="1607154"/>
                    <a:pt x="304556" y="1336919"/>
                    <a:pt x="213430" y="1274074"/>
                  </a:cubicBezTo>
                  <a:cubicBezTo>
                    <a:pt x="122304" y="1211229"/>
                    <a:pt x="133302" y="1160952"/>
                    <a:pt x="213430" y="1406049"/>
                  </a:cubicBezTo>
                  <a:cubicBezTo>
                    <a:pt x="293558" y="1651146"/>
                    <a:pt x="520858" y="2349894"/>
                    <a:pt x="694197" y="2744655"/>
                  </a:cubicBezTo>
                  <a:cubicBezTo>
                    <a:pt x="867536" y="3139416"/>
                    <a:pt x="1033179" y="3496071"/>
                    <a:pt x="1253462" y="3774615"/>
                  </a:cubicBezTo>
                  <a:cubicBezTo>
                    <a:pt x="1473745" y="4053159"/>
                    <a:pt x="1786226" y="4255291"/>
                    <a:pt x="2015897" y="4415917"/>
                  </a:cubicBezTo>
                  <a:cubicBezTo>
                    <a:pt x="2245568" y="4576543"/>
                    <a:pt x="2599073" y="4704664"/>
                    <a:pt x="2631489" y="4738370"/>
                  </a:cubicBezTo>
                  <a:cubicBezTo>
                    <a:pt x="2663905" y="4772076"/>
                    <a:pt x="2363569" y="4799711"/>
                    <a:pt x="2175396" y="4769173"/>
                  </a:cubicBezTo>
                  <a:cubicBezTo>
                    <a:pt x="1987223" y="4738635"/>
                    <a:pt x="1738318" y="4691454"/>
                    <a:pt x="1502450" y="4555140"/>
                  </a:cubicBezTo>
                  <a:cubicBezTo>
                    <a:pt x="1266582" y="4418826"/>
                    <a:pt x="967166" y="4201186"/>
                    <a:pt x="760185" y="3951286"/>
                  </a:cubicBezTo>
                  <a:cubicBezTo>
                    <a:pt x="553204" y="3701386"/>
                    <a:pt x="386255" y="3266272"/>
                    <a:pt x="260564" y="3055740"/>
                  </a:cubicBezTo>
                  <a:cubicBezTo>
                    <a:pt x="134873" y="2845208"/>
                    <a:pt x="31179" y="2650387"/>
                    <a:pt x="6041" y="2688094"/>
                  </a:cubicBezTo>
                  <a:cubicBezTo>
                    <a:pt x="-19097" y="2725801"/>
                    <a:pt x="37824" y="2968981"/>
                    <a:pt x="109736" y="3281983"/>
                  </a:cubicBezTo>
                  <a:cubicBezTo>
                    <a:pt x="181648" y="3594985"/>
                    <a:pt x="201844" y="4192176"/>
                    <a:pt x="437514" y="4566106"/>
                  </a:cubicBezTo>
                  <a:cubicBezTo>
                    <a:pt x="673184" y="4940036"/>
                    <a:pt x="1184766" y="5352294"/>
                    <a:pt x="1523756" y="5525562"/>
                  </a:cubicBezTo>
                  <a:cubicBezTo>
                    <a:pt x="1862746" y="5698830"/>
                    <a:pt x="2184900" y="5622037"/>
                    <a:pt x="2471455" y="5605714"/>
                  </a:cubicBezTo>
                  <a:cubicBezTo>
                    <a:pt x="2758010" y="5589391"/>
                    <a:pt x="3144000" y="5442008"/>
                    <a:pt x="3243083" y="5427626"/>
                  </a:cubicBezTo>
                  <a:cubicBezTo>
                    <a:pt x="3342166" y="5413244"/>
                    <a:pt x="3406420" y="5413989"/>
                    <a:pt x="3410128" y="5523928"/>
                  </a:cubicBezTo>
                  <a:cubicBezTo>
                    <a:pt x="3413836" y="5633867"/>
                    <a:pt x="3448772" y="5675021"/>
                    <a:pt x="3455644" y="5820249"/>
                  </a:cubicBezTo>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88024BB-9839-B4F6-FA2A-DE30A472551F}"/>
              </a:ext>
            </a:extLst>
          </p:cNvPr>
          <p:cNvSpPr>
            <a:spLocks noGrp="1"/>
          </p:cNvSpPr>
          <p:nvPr>
            <p:ph idx="1"/>
          </p:nvPr>
        </p:nvSpPr>
        <p:spPr>
          <a:xfrm>
            <a:off x="2259874" y="1777551"/>
            <a:ext cx="7667317" cy="4707225"/>
          </a:xfrm>
        </p:spPr>
        <p:txBody>
          <a:bodyPr anchor="ctr">
            <a:normAutofit/>
          </a:bodyPr>
          <a:lstStyle/>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What audio features most significantly predict a song's popularity on platforms like Spotify?</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How can predictive models informed by stock market forecasting techniques be adapted for the music industry? Can it have high accuracy?</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What is the correlation between Spotify's audio feature data and the commercial success of a song across different revenue streams?</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How can music labels and artists use quantitative data to make informed decisions about which songs to promote?</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To what extent can historical Spotify data be used to create an accurate popularity scoring system for new music tracks?</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What challenges exist in creating a predictive algorithm for song popularity that is robust across various music genres and artist profiles?</a:t>
            </a:r>
          </a:p>
          <a:p>
            <a:pPr algn="ctr">
              <a:buFont typeface="+mj-lt"/>
              <a:buAutoNum type="arabicPeriod"/>
            </a:pPr>
            <a:r>
              <a:rPr lang="en-US" sz="1600" b="0" i="0" dirty="0">
                <a:solidFill>
                  <a:schemeClr val="tx2"/>
                </a:solidFill>
                <a:effectLst/>
                <a:latin typeface="Cambria" panose="02040503050406030204" pitchFamily="18" charset="0"/>
                <a:ea typeface="Cambria" panose="02040503050406030204" pitchFamily="18" charset="0"/>
              </a:rPr>
              <a:t>How does the predictive model account for the dynamic and evolving trends in music consumption and audience preferences?</a:t>
            </a:r>
          </a:p>
        </p:txBody>
      </p:sp>
      <p:grpSp>
        <p:nvGrpSpPr>
          <p:cNvPr id="26" name="Group 25">
            <a:extLst>
              <a:ext uri="{FF2B5EF4-FFF2-40B4-BE49-F238E27FC236}">
                <a16:creationId xmlns:a16="http://schemas.microsoft.com/office/drawing/2014/main" id="{2E0CB3A3-E163-801B-144D-764BCB283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454324">
            <a:off x="10240986" y="3586596"/>
            <a:ext cx="1244355" cy="1877126"/>
            <a:chOff x="11571873" y="5176897"/>
            <a:chExt cx="1284318" cy="1937410"/>
          </a:xfrm>
        </p:grpSpPr>
        <p:sp>
          <p:nvSpPr>
            <p:cNvPr id="27" name="Freeform: Shape 26">
              <a:extLst>
                <a:ext uri="{FF2B5EF4-FFF2-40B4-BE49-F238E27FC236}">
                  <a16:creationId xmlns:a16="http://schemas.microsoft.com/office/drawing/2014/main" id="{624D2B6F-A992-550B-AEFC-017B9411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A80B6EB3-BE7D-FA75-19E3-789BB9AA1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571873" y="5176897"/>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0" name="Freeform: Shape 29">
            <a:extLst>
              <a:ext uri="{FF2B5EF4-FFF2-40B4-BE49-F238E27FC236}">
                <a16:creationId xmlns:a16="http://schemas.microsoft.com/office/drawing/2014/main" id="{5D6199EE-1384-133B-5837-667F784A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57206">
            <a:off x="749174" y="6117230"/>
            <a:ext cx="1474845" cy="764257"/>
          </a:xfrm>
          <a:custGeom>
            <a:avLst/>
            <a:gdLst>
              <a:gd name="connsiteX0" fmla="*/ 285556 w 1474845"/>
              <a:gd name="connsiteY0" fmla="*/ 144638 h 764257"/>
              <a:gd name="connsiteX1" fmla="*/ 913088 w 1474845"/>
              <a:gd name="connsiteY1" fmla="*/ 6695 h 764257"/>
              <a:gd name="connsiteX2" fmla="*/ 1248153 w 1474845"/>
              <a:gd name="connsiteY2" fmla="*/ 145972 h 764257"/>
              <a:gd name="connsiteX3" fmla="*/ 1442152 w 1474845"/>
              <a:gd name="connsiteY3" fmla="*/ 331644 h 764257"/>
              <a:gd name="connsiteX4" fmla="*/ 1474845 w 1474845"/>
              <a:gd name="connsiteY4" fmla="*/ 379730 h 764257"/>
              <a:gd name="connsiteX5" fmla="*/ 1152560 w 1474845"/>
              <a:gd name="connsiteY5" fmla="*/ 560491 h 764257"/>
              <a:gd name="connsiteX6" fmla="*/ 1127333 w 1474845"/>
              <a:gd name="connsiteY6" fmla="*/ 511455 h 764257"/>
              <a:gd name="connsiteX7" fmla="*/ 863360 w 1474845"/>
              <a:gd name="connsiteY7" fmla="*/ 347872 h 764257"/>
              <a:gd name="connsiteX8" fmla="*/ 616287 w 1474845"/>
              <a:gd name="connsiteY8" fmla="*/ 375083 h 764257"/>
              <a:gd name="connsiteX9" fmla="*/ 408457 w 1474845"/>
              <a:gd name="connsiteY9" fmla="*/ 532495 h 764257"/>
              <a:gd name="connsiteX10" fmla="*/ 346745 w 1474845"/>
              <a:gd name="connsiteY10" fmla="*/ 743373 h 764257"/>
              <a:gd name="connsiteX11" fmla="*/ 0 w 1474845"/>
              <a:gd name="connsiteY11" fmla="*/ 762914 h 764257"/>
              <a:gd name="connsiteX12" fmla="*/ 23053 w 1474845"/>
              <a:gd name="connsiteY12" fmla="*/ 553082 h 764257"/>
              <a:gd name="connsiteX13" fmla="*/ 285556 w 1474845"/>
              <a:gd name="connsiteY13" fmla="*/ 144638 h 7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74845" h="764257">
                <a:moveTo>
                  <a:pt x="285556" y="144638"/>
                </a:moveTo>
                <a:cubicBezTo>
                  <a:pt x="463342" y="38940"/>
                  <a:pt x="663205" y="-20872"/>
                  <a:pt x="913088" y="6695"/>
                </a:cubicBezTo>
                <a:cubicBezTo>
                  <a:pt x="1047001" y="8703"/>
                  <a:pt x="1152359" y="80612"/>
                  <a:pt x="1248153" y="145972"/>
                </a:cubicBezTo>
                <a:cubicBezTo>
                  <a:pt x="1319998" y="194992"/>
                  <a:pt x="1389950" y="263543"/>
                  <a:pt x="1442152" y="331644"/>
                </a:cubicBezTo>
                <a:lnTo>
                  <a:pt x="1474845" y="379730"/>
                </a:lnTo>
                <a:lnTo>
                  <a:pt x="1152560" y="560491"/>
                </a:lnTo>
                <a:lnTo>
                  <a:pt x="1127333" y="511455"/>
                </a:lnTo>
                <a:cubicBezTo>
                  <a:pt x="1074820" y="449767"/>
                  <a:pt x="948534" y="370600"/>
                  <a:pt x="863360" y="347872"/>
                </a:cubicBezTo>
                <a:cubicBezTo>
                  <a:pt x="778186" y="325143"/>
                  <a:pt x="692105" y="344313"/>
                  <a:pt x="616287" y="375083"/>
                </a:cubicBezTo>
                <a:cubicBezTo>
                  <a:pt x="540470" y="405853"/>
                  <a:pt x="453380" y="471113"/>
                  <a:pt x="408457" y="532495"/>
                </a:cubicBezTo>
                <a:cubicBezTo>
                  <a:pt x="363532" y="593876"/>
                  <a:pt x="371516" y="631267"/>
                  <a:pt x="346745" y="743373"/>
                </a:cubicBezTo>
                <a:cubicBezTo>
                  <a:pt x="234179" y="751069"/>
                  <a:pt x="32832" y="769336"/>
                  <a:pt x="0" y="762914"/>
                </a:cubicBezTo>
                <a:cubicBezTo>
                  <a:pt x="3468" y="683930"/>
                  <a:pt x="4118" y="680211"/>
                  <a:pt x="23053" y="553082"/>
                </a:cubicBezTo>
                <a:cubicBezTo>
                  <a:pt x="41208" y="469151"/>
                  <a:pt x="144239" y="236822"/>
                  <a:pt x="285556" y="144638"/>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2D81E1C3-5651-BE91-B266-92A08D0DD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43931" y="5486909"/>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5B16611A-C556-98DA-A508-8099091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21023" flipH="1">
            <a:off x="10962978" y="5803153"/>
            <a:ext cx="346601" cy="361356"/>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2C60A4A-4BA5-C5DC-180A-27A207A83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088213">
            <a:off x="10906364" y="2220029"/>
            <a:ext cx="1616254" cy="886562"/>
          </a:xfrm>
          <a:custGeom>
            <a:avLst/>
            <a:gdLst>
              <a:gd name="connsiteX0" fmla="*/ 0 w 1616254"/>
              <a:gd name="connsiteY0" fmla="*/ 572889 h 886562"/>
              <a:gd name="connsiteX1" fmla="*/ 541831 w 1616254"/>
              <a:gd name="connsiteY1" fmla="*/ 34761 h 886562"/>
              <a:gd name="connsiteX2" fmla="*/ 682671 w 1616254"/>
              <a:gd name="connsiteY2" fmla="*/ 8520 h 886562"/>
              <a:gd name="connsiteX3" fmla="*/ 1023169 w 1616254"/>
              <a:gd name="connsiteY3" fmla="*/ 25958 h 886562"/>
              <a:gd name="connsiteX4" fmla="*/ 1478939 w 1616254"/>
              <a:gd name="connsiteY4" fmla="*/ 443951 h 886562"/>
              <a:gd name="connsiteX5" fmla="*/ 1611222 w 1616254"/>
              <a:gd name="connsiteY5" fmla="*/ 856638 h 886562"/>
              <a:gd name="connsiteX6" fmla="*/ 1573235 w 1616254"/>
              <a:gd name="connsiteY6" fmla="*/ 886026 h 886562"/>
              <a:gd name="connsiteX7" fmla="*/ 1221079 w 1616254"/>
              <a:gd name="connsiteY7" fmla="*/ 816150 h 886562"/>
              <a:gd name="connsiteX8" fmla="*/ 366540 w 1616254"/>
              <a:gd name="connsiteY8" fmla="*/ 642457 h 886562"/>
              <a:gd name="connsiteX9" fmla="*/ 31377 w 1616254"/>
              <a:gd name="connsiteY9" fmla="*/ 580001 h 8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254" h="886562">
                <a:moveTo>
                  <a:pt x="0" y="572889"/>
                </a:moveTo>
                <a:lnTo>
                  <a:pt x="541831" y="34761"/>
                </a:lnTo>
                <a:lnTo>
                  <a:pt x="682671" y="8520"/>
                </a:lnTo>
                <a:cubicBezTo>
                  <a:pt x="805257" y="-5922"/>
                  <a:pt x="929033" y="-3198"/>
                  <a:pt x="1023169" y="25958"/>
                </a:cubicBezTo>
                <a:cubicBezTo>
                  <a:pt x="1211441" y="84272"/>
                  <a:pt x="1380931" y="305504"/>
                  <a:pt x="1478939" y="443951"/>
                </a:cubicBezTo>
                <a:cubicBezTo>
                  <a:pt x="1576948" y="582397"/>
                  <a:pt x="1602502" y="825932"/>
                  <a:pt x="1611222" y="856638"/>
                </a:cubicBezTo>
                <a:cubicBezTo>
                  <a:pt x="1619942" y="887345"/>
                  <a:pt x="1622736" y="887687"/>
                  <a:pt x="1573235" y="886026"/>
                </a:cubicBezTo>
                <a:cubicBezTo>
                  <a:pt x="1523735" y="884366"/>
                  <a:pt x="1221079" y="816150"/>
                  <a:pt x="1221079" y="816150"/>
                </a:cubicBezTo>
                <a:lnTo>
                  <a:pt x="366540" y="642457"/>
                </a:lnTo>
                <a:cubicBezTo>
                  <a:pt x="222847" y="613065"/>
                  <a:pt x="104747" y="594329"/>
                  <a:pt x="31377" y="5800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3C7C659-6ED9-0E7B-FD54-A10AAA36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370261">
            <a:off x="1850443" y="5486910"/>
            <a:ext cx="367586" cy="370105"/>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873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1F41E-4EA3-0E68-F09A-ED45703C8F0C}"/>
              </a:ext>
            </a:extLst>
          </p:cNvPr>
          <p:cNvSpPr>
            <a:spLocks noGrp="1"/>
          </p:cNvSpPr>
          <p:nvPr>
            <p:ph type="title"/>
          </p:nvPr>
        </p:nvSpPr>
        <p:spPr>
          <a:xfrm>
            <a:off x="761803" y="350196"/>
            <a:ext cx="4646904" cy="1624520"/>
          </a:xfrm>
        </p:spPr>
        <p:txBody>
          <a:bodyPr anchor="ctr">
            <a:normAutofit/>
          </a:bodyPr>
          <a:lstStyle/>
          <a:p>
            <a:r>
              <a:rPr lang="en-US" sz="4000">
                <a:latin typeface="Cambria" panose="02040503050406030204" pitchFamily="18" charset="0"/>
                <a:ea typeface="Cambria" panose="02040503050406030204" pitchFamily="18" charset="0"/>
              </a:rPr>
              <a:t>Data Source</a:t>
            </a:r>
          </a:p>
        </p:txBody>
      </p:sp>
      <p:sp>
        <p:nvSpPr>
          <p:cNvPr id="3" name="Content Placeholder 2">
            <a:extLst>
              <a:ext uri="{FF2B5EF4-FFF2-40B4-BE49-F238E27FC236}">
                <a16:creationId xmlns:a16="http://schemas.microsoft.com/office/drawing/2014/main" id="{C127A02F-87E2-B6B8-E383-FA48E9DF53F5}"/>
              </a:ext>
            </a:extLst>
          </p:cNvPr>
          <p:cNvSpPr>
            <a:spLocks noGrp="1"/>
          </p:cNvSpPr>
          <p:nvPr>
            <p:ph idx="1"/>
          </p:nvPr>
        </p:nvSpPr>
        <p:spPr>
          <a:xfrm>
            <a:off x="761802" y="2743200"/>
            <a:ext cx="4646905" cy="3613149"/>
          </a:xfrm>
        </p:spPr>
        <p:txBody>
          <a:bodyPr anchor="ctr">
            <a:normAutofit/>
          </a:bodyPr>
          <a:lstStyle/>
          <a:p>
            <a:r>
              <a:rPr lang="en-US" sz="2000">
                <a:latin typeface="Cambria" panose="02040503050406030204" pitchFamily="18" charset="0"/>
                <a:ea typeface="Cambria" panose="02040503050406030204" pitchFamily="18" charset="0"/>
              </a:rPr>
              <a:t>Sourced through Spotify API scraper</a:t>
            </a:r>
          </a:p>
          <a:p>
            <a:r>
              <a:rPr lang="en-US" sz="2000">
                <a:latin typeface="Cambria" panose="02040503050406030204" pitchFamily="18" charset="0"/>
                <a:ea typeface="Cambria" panose="02040503050406030204" pitchFamily="18" charset="0"/>
              </a:rPr>
              <a:t>Dataset Size -  (1159764 rows, 20 columns)</a:t>
            </a:r>
          </a:p>
          <a:p>
            <a:r>
              <a:rPr lang="en-US" sz="2000">
                <a:latin typeface="Cambria" panose="02040503050406030204" pitchFamily="18" charset="0"/>
                <a:ea typeface="Cambria" panose="02040503050406030204" pitchFamily="18" charset="0"/>
              </a:rPr>
              <a:t>Data type – Numerical and Categorical</a:t>
            </a:r>
          </a:p>
          <a:p>
            <a:r>
              <a:rPr lang="en-US" sz="2000">
                <a:latin typeface="Cambria" panose="02040503050406030204" pitchFamily="18" charset="0"/>
                <a:ea typeface="Cambria" panose="02040503050406030204" pitchFamily="18" charset="0"/>
              </a:rPr>
              <a:t>Dependent Variable- Popularity </a:t>
            </a:r>
          </a:p>
          <a:p>
            <a:r>
              <a:rPr lang="en-US" sz="2000">
                <a:latin typeface="Cambria" panose="02040503050406030204" pitchFamily="18" charset="0"/>
                <a:ea typeface="Cambria" panose="02040503050406030204" pitchFamily="18" charset="0"/>
              </a:rPr>
              <a:t>Independent Variables- Danceability, Loudness, Acousticness, Valence, Tempo, Instrumentalness, Mode, Time Signature, Duration_ms,  Speechiness, Liveness</a:t>
            </a:r>
          </a:p>
          <a:p>
            <a:endParaRPr lang="en-US" sz="2000">
              <a:latin typeface="Cambria" panose="02040503050406030204" pitchFamily="18" charset="0"/>
              <a:ea typeface="Cambria" panose="02040503050406030204" pitchFamily="18" charset="0"/>
            </a:endParaRPr>
          </a:p>
        </p:txBody>
      </p:sp>
      <p:pic>
        <p:nvPicPr>
          <p:cNvPr id="17" name="Picture 16" descr="Graph">
            <a:extLst>
              <a:ext uri="{FF2B5EF4-FFF2-40B4-BE49-F238E27FC236}">
                <a16:creationId xmlns:a16="http://schemas.microsoft.com/office/drawing/2014/main" id="{CE1B74A9-F5BF-2D0F-0E8C-94D1E70D741F}"/>
              </a:ext>
            </a:extLst>
          </p:cNvPr>
          <p:cNvPicPr>
            <a:picLocks noChangeAspect="1"/>
          </p:cNvPicPr>
          <p:nvPr/>
        </p:nvPicPr>
        <p:blipFill rotWithShape="1">
          <a:blip r:embed="rId2"/>
          <a:srcRect l="14625" r="29757"/>
          <a:stretch/>
        </p:blipFill>
        <p:spPr>
          <a:xfrm>
            <a:off x="6096000" y="1"/>
            <a:ext cx="6102825" cy="6858000"/>
          </a:xfrm>
          <a:prstGeom prst="rect">
            <a:avLst/>
          </a:prstGeom>
        </p:spPr>
      </p:pic>
    </p:spTree>
    <p:extLst>
      <p:ext uri="{BB962C8B-B14F-4D97-AF65-F5344CB8AC3E}">
        <p14:creationId xmlns:p14="http://schemas.microsoft.com/office/powerpoint/2010/main" val="414491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D30630D-F94A-7100-D107-A6C27F76216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Cambria" panose="02040503050406030204" pitchFamily="18" charset="0"/>
                <a:ea typeface="Cambria" panose="02040503050406030204" pitchFamily="18" charset="0"/>
              </a:rPr>
              <a:t>What Variables Are Used in the Model?</a:t>
            </a:r>
          </a:p>
        </p:txBody>
      </p:sp>
      <p:graphicFrame>
        <p:nvGraphicFramePr>
          <p:cNvPr id="4" name="Table 3">
            <a:extLst>
              <a:ext uri="{FF2B5EF4-FFF2-40B4-BE49-F238E27FC236}">
                <a16:creationId xmlns:a16="http://schemas.microsoft.com/office/drawing/2014/main" id="{C5FAA4C1-E05D-065E-5D1C-3FDFB588F7FC}"/>
              </a:ext>
            </a:extLst>
          </p:cNvPr>
          <p:cNvGraphicFramePr>
            <a:graphicFrameLocks noGrp="1"/>
          </p:cNvGraphicFramePr>
          <p:nvPr>
            <p:extLst>
              <p:ext uri="{D42A27DB-BD31-4B8C-83A1-F6EECF244321}">
                <p14:modId xmlns:p14="http://schemas.microsoft.com/office/powerpoint/2010/main" val="1816762474"/>
              </p:ext>
            </p:extLst>
          </p:nvPr>
        </p:nvGraphicFramePr>
        <p:xfrm>
          <a:off x="4502428" y="695388"/>
          <a:ext cx="7225749" cy="5467230"/>
        </p:xfrm>
        <a:graphic>
          <a:graphicData uri="http://schemas.openxmlformats.org/drawingml/2006/table">
            <a:tbl>
              <a:tblPr firstRow="1" bandRow="1">
                <a:tableStyleId>{5C22544A-7EE6-4342-B048-85BDC9FD1C3A}</a:tableStyleId>
              </a:tblPr>
              <a:tblGrid>
                <a:gridCol w="1747575">
                  <a:extLst>
                    <a:ext uri="{9D8B030D-6E8A-4147-A177-3AD203B41FA5}">
                      <a16:colId xmlns:a16="http://schemas.microsoft.com/office/drawing/2014/main" val="3323250353"/>
                    </a:ext>
                  </a:extLst>
                </a:gridCol>
                <a:gridCol w="5478174">
                  <a:extLst>
                    <a:ext uri="{9D8B030D-6E8A-4147-A177-3AD203B41FA5}">
                      <a16:colId xmlns:a16="http://schemas.microsoft.com/office/drawing/2014/main" val="2678156388"/>
                    </a:ext>
                  </a:extLst>
                </a:gridCol>
              </a:tblGrid>
              <a:tr h="348635">
                <a:tc>
                  <a:txBody>
                    <a:bodyPr/>
                    <a:lstStyle/>
                    <a:p>
                      <a:r>
                        <a:rPr lang="en-US" sz="1600">
                          <a:latin typeface="Cambria" panose="02040503050406030204" pitchFamily="18" charset="0"/>
                          <a:ea typeface="Cambria" panose="02040503050406030204" pitchFamily="18" charset="0"/>
                        </a:rPr>
                        <a:t>Variable</a:t>
                      </a:r>
                    </a:p>
                  </a:txBody>
                  <a:tcPr marL="79235" marR="79235" marT="39618" marB="39618"/>
                </a:tc>
                <a:tc>
                  <a:txBody>
                    <a:bodyPr/>
                    <a:lstStyle/>
                    <a:p>
                      <a:r>
                        <a:rPr lang="en-US" sz="1600">
                          <a:latin typeface="Cambria" panose="02040503050406030204" pitchFamily="18" charset="0"/>
                          <a:ea typeface="Cambria" panose="02040503050406030204" pitchFamily="18" charset="0"/>
                        </a:rPr>
                        <a:t>Definition</a:t>
                      </a:r>
                    </a:p>
                  </a:txBody>
                  <a:tcPr marL="79235" marR="79235" marT="39618" marB="39618"/>
                </a:tc>
                <a:extLst>
                  <a:ext uri="{0D108BD9-81ED-4DB2-BD59-A6C34878D82A}">
                    <a16:rowId xmlns:a16="http://schemas.microsoft.com/office/drawing/2014/main" val="1293751080"/>
                  </a:ext>
                </a:extLst>
              </a:tr>
              <a:tr h="586340">
                <a:tc>
                  <a:txBody>
                    <a:bodyPr/>
                    <a:lstStyle/>
                    <a:p>
                      <a:r>
                        <a:rPr lang="en-US" sz="1600">
                          <a:latin typeface="Cambria" panose="02040503050406030204" pitchFamily="18" charset="0"/>
                          <a:ea typeface="Cambria" panose="02040503050406030204" pitchFamily="18" charset="0"/>
                        </a:rPr>
                        <a:t>Popularity</a:t>
                      </a:r>
                    </a:p>
                  </a:txBody>
                  <a:tcPr marL="79235" marR="79235" marT="39618" marB="39618"/>
                </a:tc>
                <a:tc>
                  <a:txBody>
                    <a:bodyPr/>
                    <a:lstStyle/>
                    <a:p>
                      <a:r>
                        <a:rPr lang="en-US" sz="1600">
                          <a:latin typeface="Cambria" panose="02040503050406030204" pitchFamily="18" charset="0"/>
                          <a:ea typeface="Cambria" panose="02040503050406030204" pitchFamily="18" charset="0"/>
                        </a:rPr>
                        <a:t>Measures how many plays a track gets as well as how recently people listened to it</a:t>
                      </a:r>
                    </a:p>
                  </a:txBody>
                  <a:tcPr marL="79235" marR="79235" marT="39618" marB="39618"/>
                </a:tc>
                <a:extLst>
                  <a:ext uri="{0D108BD9-81ED-4DB2-BD59-A6C34878D82A}">
                    <a16:rowId xmlns:a16="http://schemas.microsoft.com/office/drawing/2014/main" val="3906686104"/>
                  </a:ext>
                </a:extLst>
              </a:tr>
              <a:tr h="348635">
                <a:tc>
                  <a:txBody>
                    <a:bodyPr/>
                    <a:lstStyle/>
                    <a:p>
                      <a:r>
                        <a:rPr lang="en-US" sz="1600">
                          <a:latin typeface="Cambria" panose="02040503050406030204" pitchFamily="18" charset="0"/>
                          <a:ea typeface="Cambria" panose="02040503050406030204" pitchFamily="18" charset="0"/>
                        </a:rPr>
                        <a:t>Danceability</a:t>
                      </a:r>
                    </a:p>
                  </a:txBody>
                  <a:tcPr marL="79235" marR="79235" marT="39618" marB="39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Cambria" panose="02040503050406030204" pitchFamily="18" charset="0"/>
                          <a:ea typeface="Cambria" panose="02040503050406030204" pitchFamily="18" charset="0"/>
                        </a:rPr>
                        <a:t>Measures a track's suitability for dancing</a:t>
                      </a:r>
                    </a:p>
                  </a:txBody>
                  <a:tcPr marL="79235" marR="79235" marT="39618" marB="39618"/>
                </a:tc>
                <a:extLst>
                  <a:ext uri="{0D108BD9-81ED-4DB2-BD59-A6C34878D82A}">
                    <a16:rowId xmlns:a16="http://schemas.microsoft.com/office/drawing/2014/main" val="3563505964"/>
                  </a:ext>
                </a:extLst>
              </a:tr>
              <a:tr h="348635">
                <a:tc>
                  <a:txBody>
                    <a:bodyPr/>
                    <a:lstStyle/>
                    <a:p>
                      <a:r>
                        <a:rPr lang="en-US" sz="1600">
                          <a:latin typeface="Cambria" panose="02040503050406030204" pitchFamily="18" charset="0"/>
                          <a:ea typeface="Cambria" panose="02040503050406030204" pitchFamily="18" charset="0"/>
                        </a:rPr>
                        <a:t>Energy</a:t>
                      </a:r>
                    </a:p>
                  </a:txBody>
                  <a:tcPr marL="79235" marR="79235" marT="39618" marB="39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Cambria" panose="02040503050406030204" pitchFamily="18" charset="0"/>
                          <a:ea typeface="Cambria" panose="02040503050406030204" pitchFamily="18" charset="0"/>
                        </a:rPr>
                        <a:t>Assesses a track's intensity and activity</a:t>
                      </a:r>
                    </a:p>
                  </a:txBody>
                  <a:tcPr marL="79235" marR="79235" marT="39618" marB="39618"/>
                </a:tc>
                <a:extLst>
                  <a:ext uri="{0D108BD9-81ED-4DB2-BD59-A6C34878D82A}">
                    <a16:rowId xmlns:a16="http://schemas.microsoft.com/office/drawing/2014/main" val="3213945228"/>
                  </a:ext>
                </a:extLst>
              </a:tr>
              <a:tr h="348635">
                <a:tc>
                  <a:txBody>
                    <a:bodyPr/>
                    <a:lstStyle/>
                    <a:p>
                      <a:r>
                        <a:rPr lang="en-US" sz="1600">
                          <a:latin typeface="Cambria" panose="02040503050406030204" pitchFamily="18" charset="0"/>
                          <a:ea typeface="Cambria" panose="02040503050406030204" pitchFamily="18" charset="0"/>
                        </a:rPr>
                        <a:t>Key</a:t>
                      </a:r>
                    </a:p>
                  </a:txBody>
                  <a:tcPr marL="79235" marR="79235" marT="39618" marB="39618"/>
                </a:tc>
                <a:tc>
                  <a:txBody>
                    <a:bodyPr/>
                    <a:lstStyle/>
                    <a:p>
                      <a:r>
                        <a:rPr lang="en-US" sz="1600">
                          <a:latin typeface="Cambria" panose="02040503050406030204" pitchFamily="18" charset="0"/>
                          <a:ea typeface="Cambria" panose="02040503050406030204" pitchFamily="18" charset="0"/>
                        </a:rPr>
                        <a:t>Identifies the track's musical pitch class</a:t>
                      </a:r>
                    </a:p>
                  </a:txBody>
                  <a:tcPr marL="79235" marR="79235" marT="39618" marB="39618"/>
                </a:tc>
                <a:extLst>
                  <a:ext uri="{0D108BD9-81ED-4DB2-BD59-A6C34878D82A}">
                    <a16:rowId xmlns:a16="http://schemas.microsoft.com/office/drawing/2014/main" val="2865346445"/>
                  </a:ext>
                </a:extLst>
              </a:tr>
              <a:tr h="348635">
                <a:tc>
                  <a:txBody>
                    <a:bodyPr/>
                    <a:lstStyle/>
                    <a:p>
                      <a:r>
                        <a:rPr lang="en-US" sz="1600">
                          <a:latin typeface="Cambria" panose="02040503050406030204" pitchFamily="18" charset="0"/>
                          <a:ea typeface="Cambria" panose="02040503050406030204" pitchFamily="18" charset="0"/>
                        </a:rPr>
                        <a:t>Loudness</a:t>
                      </a:r>
                    </a:p>
                  </a:txBody>
                  <a:tcPr marL="79235" marR="79235" marT="39618" marB="39618"/>
                </a:tc>
                <a:tc>
                  <a:txBody>
                    <a:bodyPr/>
                    <a:lstStyle/>
                    <a:p>
                      <a:r>
                        <a:rPr lang="en-US" sz="1600">
                          <a:latin typeface="Cambria" panose="02040503050406030204" pitchFamily="18" charset="0"/>
                          <a:ea typeface="Cambria" panose="02040503050406030204" pitchFamily="18" charset="0"/>
                        </a:rPr>
                        <a:t>Averages the track's volume in decibels</a:t>
                      </a:r>
                    </a:p>
                  </a:txBody>
                  <a:tcPr marL="79235" marR="79235" marT="39618" marB="39618"/>
                </a:tc>
                <a:extLst>
                  <a:ext uri="{0D108BD9-81ED-4DB2-BD59-A6C34878D82A}">
                    <a16:rowId xmlns:a16="http://schemas.microsoft.com/office/drawing/2014/main" val="2622322460"/>
                  </a:ext>
                </a:extLst>
              </a:tr>
              <a:tr h="348635">
                <a:tc>
                  <a:txBody>
                    <a:bodyPr/>
                    <a:lstStyle/>
                    <a:p>
                      <a:r>
                        <a:rPr lang="en-US" sz="1600">
                          <a:latin typeface="Cambria" panose="02040503050406030204" pitchFamily="18" charset="0"/>
                          <a:ea typeface="Cambria" panose="02040503050406030204" pitchFamily="18" charset="0"/>
                        </a:rPr>
                        <a:t>Mode</a:t>
                      </a:r>
                    </a:p>
                  </a:txBody>
                  <a:tcPr marL="79235" marR="79235" marT="39618" marB="39618"/>
                </a:tc>
                <a:tc>
                  <a:txBody>
                    <a:bodyPr/>
                    <a:lstStyle/>
                    <a:p>
                      <a:r>
                        <a:rPr lang="en-US" sz="1600">
                          <a:latin typeface="Cambria" panose="02040503050406030204" pitchFamily="18" charset="0"/>
                          <a:ea typeface="Cambria" panose="02040503050406030204" pitchFamily="18" charset="0"/>
                        </a:rPr>
                        <a:t>Indicates major or minor modality of a track</a:t>
                      </a:r>
                    </a:p>
                  </a:txBody>
                  <a:tcPr marL="79235" marR="79235" marT="39618" marB="39618"/>
                </a:tc>
                <a:extLst>
                  <a:ext uri="{0D108BD9-81ED-4DB2-BD59-A6C34878D82A}">
                    <a16:rowId xmlns:a16="http://schemas.microsoft.com/office/drawing/2014/main" val="3935536011"/>
                  </a:ext>
                </a:extLst>
              </a:tr>
              <a:tr h="348635">
                <a:tc>
                  <a:txBody>
                    <a:bodyPr/>
                    <a:lstStyle/>
                    <a:p>
                      <a:r>
                        <a:rPr lang="en-US" sz="1600">
                          <a:latin typeface="Cambria" panose="02040503050406030204" pitchFamily="18" charset="0"/>
                          <a:ea typeface="Cambria" panose="02040503050406030204" pitchFamily="18" charset="0"/>
                        </a:rPr>
                        <a:t>Speechiness</a:t>
                      </a:r>
                    </a:p>
                  </a:txBody>
                  <a:tcPr marL="79235" marR="79235" marT="39618" marB="396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latin typeface="Cambria" panose="02040503050406030204" pitchFamily="18" charset="0"/>
                          <a:ea typeface="Cambria" panose="02040503050406030204" pitchFamily="18" charset="0"/>
                        </a:rPr>
                        <a:t>Proportion of spoken words in a track</a:t>
                      </a:r>
                    </a:p>
                  </a:txBody>
                  <a:tcPr marL="79235" marR="79235" marT="39618" marB="39618"/>
                </a:tc>
                <a:extLst>
                  <a:ext uri="{0D108BD9-81ED-4DB2-BD59-A6C34878D82A}">
                    <a16:rowId xmlns:a16="http://schemas.microsoft.com/office/drawing/2014/main" val="399224246"/>
                  </a:ext>
                </a:extLst>
              </a:tr>
              <a:tr h="348635">
                <a:tc>
                  <a:txBody>
                    <a:bodyPr/>
                    <a:lstStyle/>
                    <a:p>
                      <a:r>
                        <a:rPr lang="en-US" sz="1600">
                          <a:latin typeface="Cambria" panose="02040503050406030204" pitchFamily="18" charset="0"/>
                          <a:ea typeface="Cambria" panose="02040503050406030204" pitchFamily="18" charset="0"/>
                        </a:rPr>
                        <a:t>Acousticness</a:t>
                      </a:r>
                    </a:p>
                  </a:txBody>
                  <a:tcPr marL="79235" marR="79235" marT="39618" marB="39618"/>
                </a:tc>
                <a:tc>
                  <a:txBody>
                    <a:bodyPr/>
                    <a:lstStyle/>
                    <a:p>
                      <a:r>
                        <a:rPr lang="en-US" sz="1600">
                          <a:latin typeface="Cambria" panose="02040503050406030204" pitchFamily="18" charset="0"/>
                          <a:ea typeface="Cambria" panose="02040503050406030204" pitchFamily="18" charset="0"/>
                        </a:rPr>
                        <a:t>Likelihood of a track being acoustic</a:t>
                      </a:r>
                    </a:p>
                  </a:txBody>
                  <a:tcPr marL="79235" marR="79235" marT="39618" marB="39618"/>
                </a:tc>
                <a:extLst>
                  <a:ext uri="{0D108BD9-81ED-4DB2-BD59-A6C34878D82A}">
                    <a16:rowId xmlns:a16="http://schemas.microsoft.com/office/drawing/2014/main" val="188584095"/>
                  </a:ext>
                </a:extLst>
              </a:tr>
              <a:tr h="348635">
                <a:tc>
                  <a:txBody>
                    <a:bodyPr/>
                    <a:lstStyle/>
                    <a:p>
                      <a:r>
                        <a:rPr lang="en-US" sz="1600">
                          <a:latin typeface="Cambria" panose="02040503050406030204" pitchFamily="18" charset="0"/>
                          <a:ea typeface="Cambria" panose="02040503050406030204" pitchFamily="18" charset="0"/>
                        </a:rPr>
                        <a:t>Instrumentalness</a:t>
                      </a:r>
                    </a:p>
                  </a:txBody>
                  <a:tcPr marL="79235" marR="79235" marT="39618" marB="39618"/>
                </a:tc>
                <a:tc>
                  <a:txBody>
                    <a:bodyPr/>
                    <a:lstStyle/>
                    <a:p>
                      <a:r>
                        <a:rPr lang="en-US" sz="1600">
                          <a:latin typeface="Cambria" panose="02040503050406030204" pitchFamily="18" charset="0"/>
                          <a:ea typeface="Cambria" panose="02040503050406030204" pitchFamily="18" charset="0"/>
                        </a:rPr>
                        <a:t>Probability of a track having no vocals</a:t>
                      </a:r>
                    </a:p>
                  </a:txBody>
                  <a:tcPr marL="79235" marR="79235" marT="39618" marB="39618"/>
                </a:tc>
                <a:extLst>
                  <a:ext uri="{0D108BD9-81ED-4DB2-BD59-A6C34878D82A}">
                    <a16:rowId xmlns:a16="http://schemas.microsoft.com/office/drawing/2014/main" val="3451605917"/>
                  </a:ext>
                </a:extLst>
              </a:tr>
              <a:tr h="348635">
                <a:tc>
                  <a:txBody>
                    <a:bodyPr/>
                    <a:lstStyle/>
                    <a:p>
                      <a:r>
                        <a:rPr lang="en-US" sz="1600">
                          <a:latin typeface="Cambria" panose="02040503050406030204" pitchFamily="18" charset="0"/>
                          <a:ea typeface="Cambria" panose="02040503050406030204" pitchFamily="18" charset="0"/>
                        </a:rPr>
                        <a:t>Liveness</a:t>
                      </a:r>
                    </a:p>
                  </a:txBody>
                  <a:tcPr marL="79235" marR="79235" marT="39618" marB="39618"/>
                </a:tc>
                <a:tc>
                  <a:txBody>
                    <a:bodyPr/>
                    <a:lstStyle/>
                    <a:p>
                      <a:r>
                        <a:rPr lang="en-US" sz="1600">
                          <a:latin typeface="Cambria" panose="02040503050406030204" pitchFamily="18" charset="0"/>
                          <a:ea typeface="Cambria" panose="02040503050406030204" pitchFamily="18" charset="0"/>
                        </a:rPr>
                        <a:t>Presence of an audience in the recording</a:t>
                      </a:r>
                    </a:p>
                  </a:txBody>
                  <a:tcPr marL="79235" marR="79235" marT="39618" marB="39618"/>
                </a:tc>
                <a:extLst>
                  <a:ext uri="{0D108BD9-81ED-4DB2-BD59-A6C34878D82A}">
                    <a16:rowId xmlns:a16="http://schemas.microsoft.com/office/drawing/2014/main" val="3896632515"/>
                  </a:ext>
                </a:extLst>
              </a:tr>
              <a:tr h="348635">
                <a:tc>
                  <a:txBody>
                    <a:bodyPr/>
                    <a:lstStyle/>
                    <a:p>
                      <a:r>
                        <a:rPr lang="en-US" sz="1600">
                          <a:latin typeface="Cambria" panose="02040503050406030204" pitchFamily="18" charset="0"/>
                          <a:ea typeface="Cambria" panose="02040503050406030204" pitchFamily="18" charset="0"/>
                        </a:rPr>
                        <a:t>Valence</a:t>
                      </a:r>
                    </a:p>
                  </a:txBody>
                  <a:tcPr marL="79235" marR="79235" marT="39618" marB="39618"/>
                </a:tc>
                <a:tc>
                  <a:txBody>
                    <a:bodyPr/>
                    <a:lstStyle/>
                    <a:p>
                      <a:r>
                        <a:rPr lang="en-US" sz="1600">
                          <a:latin typeface="Cambria" panose="02040503050406030204" pitchFamily="18" charset="0"/>
                          <a:ea typeface="Cambria" panose="02040503050406030204" pitchFamily="18" charset="0"/>
                        </a:rPr>
                        <a:t>The track's conveyed mood or positiveness</a:t>
                      </a:r>
                    </a:p>
                  </a:txBody>
                  <a:tcPr marL="79235" marR="79235" marT="39618" marB="39618"/>
                </a:tc>
                <a:extLst>
                  <a:ext uri="{0D108BD9-81ED-4DB2-BD59-A6C34878D82A}">
                    <a16:rowId xmlns:a16="http://schemas.microsoft.com/office/drawing/2014/main" val="4241776016"/>
                  </a:ext>
                </a:extLst>
              </a:tr>
              <a:tr h="348635">
                <a:tc>
                  <a:txBody>
                    <a:bodyPr/>
                    <a:lstStyle/>
                    <a:p>
                      <a:r>
                        <a:rPr lang="en-US" sz="1600">
                          <a:latin typeface="Cambria" panose="02040503050406030204" pitchFamily="18" charset="0"/>
                          <a:ea typeface="Cambria" panose="02040503050406030204" pitchFamily="18" charset="0"/>
                        </a:rPr>
                        <a:t>Tempo</a:t>
                      </a:r>
                    </a:p>
                  </a:txBody>
                  <a:tcPr marL="79235" marR="79235" marT="39618" marB="39618"/>
                </a:tc>
                <a:tc>
                  <a:txBody>
                    <a:bodyPr/>
                    <a:lstStyle/>
                    <a:p>
                      <a:r>
                        <a:rPr lang="en-US" sz="1600">
                          <a:latin typeface="Cambria" panose="02040503050406030204" pitchFamily="18" charset="0"/>
                          <a:ea typeface="Cambria" panose="02040503050406030204" pitchFamily="18" charset="0"/>
                        </a:rPr>
                        <a:t>Speed of a track in beats per minute</a:t>
                      </a:r>
                    </a:p>
                  </a:txBody>
                  <a:tcPr marL="79235" marR="79235" marT="39618" marB="39618"/>
                </a:tc>
                <a:extLst>
                  <a:ext uri="{0D108BD9-81ED-4DB2-BD59-A6C34878D82A}">
                    <a16:rowId xmlns:a16="http://schemas.microsoft.com/office/drawing/2014/main" val="574242728"/>
                  </a:ext>
                </a:extLst>
              </a:tr>
              <a:tr h="348635">
                <a:tc>
                  <a:txBody>
                    <a:bodyPr/>
                    <a:lstStyle/>
                    <a:p>
                      <a:r>
                        <a:rPr lang="en-US" sz="1600">
                          <a:latin typeface="Cambria" panose="02040503050406030204" pitchFamily="18" charset="0"/>
                          <a:ea typeface="Cambria" panose="02040503050406030204" pitchFamily="18" charset="0"/>
                        </a:rPr>
                        <a:t>Duration_Ms</a:t>
                      </a:r>
                    </a:p>
                  </a:txBody>
                  <a:tcPr marL="79235" marR="79235" marT="39618" marB="39618"/>
                </a:tc>
                <a:tc>
                  <a:txBody>
                    <a:bodyPr/>
                    <a:lstStyle/>
                    <a:p>
                      <a:r>
                        <a:rPr lang="en-US" sz="1600">
                          <a:latin typeface="Cambria" panose="02040503050406030204" pitchFamily="18" charset="0"/>
                          <a:ea typeface="Cambria" panose="02040503050406030204" pitchFamily="18" charset="0"/>
                        </a:rPr>
                        <a:t>Track length in milliseconds</a:t>
                      </a:r>
                    </a:p>
                  </a:txBody>
                  <a:tcPr marL="79235" marR="79235" marT="39618" marB="39618"/>
                </a:tc>
                <a:extLst>
                  <a:ext uri="{0D108BD9-81ED-4DB2-BD59-A6C34878D82A}">
                    <a16:rowId xmlns:a16="http://schemas.microsoft.com/office/drawing/2014/main" val="3527420500"/>
                  </a:ext>
                </a:extLst>
              </a:tr>
              <a:tr h="348635">
                <a:tc>
                  <a:txBody>
                    <a:bodyPr/>
                    <a:lstStyle/>
                    <a:p>
                      <a:r>
                        <a:rPr lang="en-US" sz="1600">
                          <a:latin typeface="Cambria" panose="02040503050406030204" pitchFamily="18" charset="0"/>
                          <a:ea typeface="Cambria" panose="02040503050406030204" pitchFamily="18" charset="0"/>
                        </a:rPr>
                        <a:t>Time_Signature</a:t>
                      </a:r>
                    </a:p>
                  </a:txBody>
                  <a:tcPr marL="79235" marR="79235" marT="39618" marB="39618"/>
                </a:tc>
                <a:tc>
                  <a:txBody>
                    <a:bodyPr/>
                    <a:lstStyle/>
                    <a:p>
                      <a:r>
                        <a:rPr lang="en-US" sz="1600">
                          <a:latin typeface="Cambria" panose="02040503050406030204" pitchFamily="18" charset="0"/>
                          <a:ea typeface="Cambria" panose="02040503050406030204" pitchFamily="18" charset="0"/>
                        </a:rPr>
                        <a:t>Beats per bar in a track's measure</a:t>
                      </a:r>
                    </a:p>
                  </a:txBody>
                  <a:tcPr marL="79235" marR="79235" marT="39618" marB="39618"/>
                </a:tc>
                <a:extLst>
                  <a:ext uri="{0D108BD9-81ED-4DB2-BD59-A6C34878D82A}">
                    <a16:rowId xmlns:a16="http://schemas.microsoft.com/office/drawing/2014/main" val="2132032939"/>
                  </a:ext>
                </a:extLst>
              </a:tr>
            </a:tbl>
          </a:graphicData>
        </a:graphic>
      </p:graphicFrame>
    </p:spTree>
    <p:extLst>
      <p:ext uri="{BB962C8B-B14F-4D97-AF65-F5344CB8AC3E}">
        <p14:creationId xmlns:p14="http://schemas.microsoft.com/office/powerpoint/2010/main" val="385284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7" name="Rectangle 19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AE536-4981-C513-F438-E4456F5C76D9}"/>
              </a:ext>
            </a:extLst>
          </p:cNvPr>
          <p:cNvSpPr>
            <a:spLocks noGrp="1"/>
          </p:cNvSpPr>
          <p:nvPr>
            <p:ph type="title"/>
          </p:nvPr>
        </p:nvSpPr>
        <p:spPr>
          <a:xfrm>
            <a:off x="835024" y="432077"/>
            <a:ext cx="4391024" cy="1323439"/>
          </a:xfrm>
        </p:spPr>
        <p:txBody>
          <a:bodyPr anchor="t">
            <a:normAutofit/>
          </a:bodyPr>
          <a:lstStyle/>
          <a:p>
            <a:r>
              <a:rPr lang="en-US" sz="4000" dirty="0">
                <a:solidFill>
                  <a:schemeClr val="bg1"/>
                </a:solidFill>
                <a:latin typeface="Cambria" panose="02040503050406030204" pitchFamily="18" charset="0"/>
                <a:ea typeface="Cambria" panose="02040503050406030204" pitchFamily="18" charset="0"/>
              </a:rPr>
              <a:t>The Most Popular Song in the Dataset</a:t>
            </a:r>
          </a:p>
        </p:txBody>
      </p:sp>
      <p:sp>
        <p:nvSpPr>
          <p:cNvPr id="3" name="Content Placeholder 2">
            <a:extLst>
              <a:ext uri="{FF2B5EF4-FFF2-40B4-BE49-F238E27FC236}">
                <a16:creationId xmlns:a16="http://schemas.microsoft.com/office/drawing/2014/main" id="{BFF43694-0159-BB2D-4771-A6BCB7FE7B87}"/>
              </a:ext>
            </a:extLst>
          </p:cNvPr>
          <p:cNvSpPr>
            <a:spLocks noGrp="1"/>
          </p:cNvSpPr>
          <p:nvPr>
            <p:ph idx="1"/>
          </p:nvPr>
        </p:nvSpPr>
        <p:spPr>
          <a:xfrm>
            <a:off x="590551" y="2000249"/>
            <a:ext cx="5095874" cy="4425674"/>
          </a:xfrm>
        </p:spPr>
        <p:txBody>
          <a:bodyPr>
            <a:normAutofit/>
          </a:bodyPr>
          <a:lstStyle/>
          <a:p>
            <a:r>
              <a:rPr lang="en-US" sz="1600" dirty="0">
                <a:solidFill>
                  <a:schemeClr val="bg1">
                    <a:alpha val="80000"/>
                  </a:schemeClr>
                </a:solidFill>
                <a:latin typeface="Cambria" panose="02040503050406030204" pitchFamily="18" charset="0"/>
                <a:ea typeface="Cambria" panose="02040503050406030204" pitchFamily="18" charset="0"/>
              </a:rPr>
              <a:t>The song "Flowers" by Miley Cyrus, released in 2023, stands out with a perfect popularity score, highlighting its widespread acclaim. It features an upbeat tempo of 118 BPM, aligning with its pop genre classification and ensuring a danceable rhythm that's reinforced by high danceability and energy scores. The track resonates in the key of C major, which, along with its major mode, contributes to an overall cheerful and bright tone. Despite its minimal acoustic and instrumental elements, the song's pronounced loudness and notable valence suggest a vibrant and engaging listening experience. The duration is a standard pop song length of just over 3 minutes, and the conventional 4/4 time signature underscores its accessible and catchy nature.</a:t>
            </a:r>
          </a:p>
        </p:txBody>
      </p:sp>
      <p:grpSp>
        <p:nvGrpSpPr>
          <p:cNvPr id="199" name="Group 198">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00" name="Group 199">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04" name="Freeform: Shape 203">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ambria" panose="02040503050406030204" pitchFamily="18" charset="0"/>
                  <a:ea typeface="Cambria" panose="02040503050406030204" pitchFamily="18" charset="0"/>
                </a:endParaRPr>
              </a:p>
            </p:txBody>
          </p:sp>
          <p:sp>
            <p:nvSpPr>
              <p:cNvPr id="205" name="Freeform: Shape 204">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a typeface="Cambria" panose="02040503050406030204" pitchFamily="18" charset="0"/>
                </a:endParaRPr>
              </a:p>
            </p:txBody>
          </p:sp>
        </p:grpSp>
        <p:grpSp>
          <p:nvGrpSpPr>
            <p:cNvPr id="201" name="Group 200">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02" name="Freeform: Shape 201">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ambria" panose="02040503050406030204" pitchFamily="18" charset="0"/>
                  <a:ea typeface="Cambria" panose="02040503050406030204" pitchFamily="18" charset="0"/>
                </a:endParaRPr>
              </a:p>
            </p:txBody>
          </p:sp>
          <p:sp>
            <p:nvSpPr>
              <p:cNvPr id="203" name="Freeform: Shape 202">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ambria" panose="02040503050406030204" pitchFamily="18" charset="0"/>
                  <a:ea typeface="Cambria" panose="02040503050406030204" pitchFamily="18" charset="0"/>
                </a:endParaRPr>
              </a:p>
            </p:txBody>
          </p:sp>
        </p:grpSp>
      </p:grpSp>
      <p:pic>
        <p:nvPicPr>
          <p:cNvPr id="4" name="Online Media 3" title="Miley Cyrus - Flowers (Official Video)">
            <a:hlinkClick r:id="" action="ppaction://media"/>
            <a:extLst>
              <a:ext uri="{FF2B5EF4-FFF2-40B4-BE49-F238E27FC236}">
                <a16:creationId xmlns:a16="http://schemas.microsoft.com/office/drawing/2014/main" id="{1EAD7C8A-20EE-E17D-8F29-FD6FC5218736}"/>
              </a:ext>
            </a:extLst>
          </p:cNvPr>
          <p:cNvPicPr>
            <a:picLocks noRot="1" noChangeAspect="1"/>
          </p:cNvPicPr>
          <p:nvPr>
            <a:videoFile r:link="rId1"/>
          </p:nvPr>
        </p:nvPicPr>
        <p:blipFill>
          <a:blip r:embed="rId4"/>
          <a:stretch>
            <a:fillRect/>
          </a:stretch>
        </p:blipFill>
        <p:spPr>
          <a:xfrm>
            <a:off x="6477000" y="1309031"/>
            <a:ext cx="4686300" cy="3224869"/>
          </a:xfrm>
          <a:prstGeom prst="rect">
            <a:avLst/>
          </a:prstGeom>
        </p:spPr>
      </p:pic>
    </p:spTree>
    <p:extLst>
      <p:ext uri="{BB962C8B-B14F-4D97-AF65-F5344CB8AC3E}">
        <p14:creationId xmlns:p14="http://schemas.microsoft.com/office/powerpoint/2010/main" val="191072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81FC1-CD2E-101A-0748-AA088DC6481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Cambria" panose="02040503050406030204" pitchFamily="18" charset="0"/>
                <a:ea typeface="Cambria" panose="02040503050406030204" pitchFamily="18" charset="0"/>
              </a:rPr>
              <a:t>Research Literature Review</a:t>
            </a:r>
          </a:p>
        </p:txBody>
      </p:sp>
      <p:sp>
        <p:nvSpPr>
          <p:cNvPr id="3" name="Content Placeholder 2">
            <a:extLst>
              <a:ext uri="{FF2B5EF4-FFF2-40B4-BE49-F238E27FC236}">
                <a16:creationId xmlns:a16="http://schemas.microsoft.com/office/drawing/2014/main" id="{343CA59D-C906-85C9-0845-29E2C017316D}"/>
              </a:ext>
            </a:extLst>
          </p:cNvPr>
          <p:cNvSpPr>
            <a:spLocks noGrp="1"/>
          </p:cNvSpPr>
          <p:nvPr>
            <p:ph idx="1"/>
          </p:nvPr>
        </p:nvSpPr>
        <p:spPr>
          <a:xfrm>
            <a:off x="1371599" y="2318197"/>
            <a:ext cx="9724031" cy="3683358"/>
          </a:xfrm>
        </p:spPr>
        <p:txBody>
          <a:bodyPr anchor="ctr">
            <a:normAutofit/>
          </a:bodyPr>
          <a:lstStyle/>
          <a:p>
            <a:r>
              <a:rPr lang="en-US" sz="1400" dirty="0">
                <a:latin typeface="Cambria" panose="02040503050406030204" pitchFamily="18" charset="0"/>
                <a:ea typeface="Cambria" panose="02040503050406030204" pitchFamily="18" charset="0"/>
              </a:rPr>
              <a:t>Araujo et al. (2019), "Predicting Music Popularity on Streaming Platforms": Provides insight into predicting music trends on platforms like Spotify, essential for a popularity prediction model.</a:t>
            </a:r>
          </a:p>
          <a:p>
            <a:r>
              <a:rPr lang="en-US" sz="1400" dirty="0">
                <a:latin typeface="Cambria" panose="02040503050406030204" pitchFamily="18" charset="0"/>
                <a:ea typeface="Cambria" panose="02040503050406030204" pitchFamily="18" charset="0"/>
              </a:rPr>
              <a:t>Yutong et al. (2021), "Popularity Prediction of Music Based on Factor Extraction and Model Blending": Offers advanced techniques for enhancing prediction models with factor analysis and algorithmic blending.</a:t>
            </a:r>
          </a:p>
          <a:p>
            <a:r>
              <a:rPr lang="en-US" sz="1400" dirty="0" err="1">
                <a:latin typeface="Cambria" panose="02040503050406030204" pitchFamily="18" charset="0"/>
                <a:ea typeface="Cambria" panose="02040503050406030204" pitchFamily="18" charset="0"/>
              </a:rPr>
              <a:t>Beniwal</a:t>
            </a:r>
            <a:r>
              <a:rPr lang="en-US" sz="1400" dirty="0">
                <a:latin typeface="Cambria" panose="02040503050406030204" pitchFamily="18" charset="0"/>
                <a:ea typeface="Cambria" panose="02040503050406030204" pitchFamily="18" charset="0"/>
              </a:rPr>
              <a:t> et al. (2023), "Hindi Hit Songs Prediction Using Machine Learning Algorithms": Explores machine learning in predicting hit songs in Hindi, useful for incorporating cultural nuances into a predictive model.</a:t>
            </a:r>
          </a:p>
          <a:p>
            <a:r>
              <a:rPr lang="en-US" sz="1400" dirty="0">
                <a:latin typeface="Cambria" panose="02040503050406030204" pitchFamily="18" charset="0"/>
                <a:ea typeface="Cambria" panose="02040503050406030204" pitchFamily="18" charset="0"/>
              </a:rPr>
              <a:t>Kamal et al. (2021), "A Classification Based Approach to the Prediction of Song Popularity": Describes a classification framework that could be used to segregate songs for targeted promotion strategies.</a:t>
            </a:r>
          </a:p>
          <a:p>
            <a:r>
              <a:rPr lang="en-US" sz="1400" dirty="0">
                <a:latin typeface="Cambria" panose="02040503050406030204" pitchFamily="18" charset="0"/>
                <a:ea typeface="Cambria" panose="02040503050406030204" pitchFamily="18" charset="0"/>
              </a:rPr>
              <a:t>Martin-</a:t>
            </a:r>
            <a:r>
              <a:rPr lang="en-US" sz="1400" dirty="0" err="1">
                <a:latin typeface="Cambria" panose="02040503050406030204" pitchFamily="18" charset="0"/>
                <a:ea typeface="Cambria" panose="02040503050406030204" pitchFamily="18" charset="0"/>
              </a:rPr>
              <a:t>Guiterrez</a:t>
            </a:r>
            <a:r>
              <a:rPr lang="en-US" sz="1400" dirty="0">
                <a:latin typeface="Cambria" panose="02040503050406030204" pitchFamily="18" charset="0"/>
                <a:ea typeface="Cambria" panose="02040503050406030204" pitchFamily="18" charset="0"/>
              </a:rPr>
              <a:t> et al. (2020), "A Multimodal End-to-End Deep Learning Architecture for Music Popularity Prediction": Proposes a comprehensive deep learning model that could be key to a multifaceted approach to song popularity prediction.</a:t>
            </a:r>
          </a:p>
          <a:p>
            <a:r>
              <a:rPr lang="en-US" sz="1400" dirty="0">
                <a:latin typeface="Cambria" panose="02040503050406030204" pitchFamily="18" charset="0"/>
                <a:ea typeface="Cambria" panose="02040503050406030204" pitchFamily="18" charset="0"/>
              </a:rPr>
              <a:t>Pham &amp; </a:t>
            </a:r>
            <a:r>
              <a:rPr lang="en-US" sz="1400" dirty="0" err="1">
                <a:latin typeface="Cambria" panose="02040503050406030204" pitchFamily="18" charset="0"/>
                <a:ea typeface="Cambria" panose="02040503050406030204" pitchFamily="18" charset="0"/>
              </a:rPr>
              <a:t>Kyauk</a:t>
            </a:r>
            <a:r>
              <a:rPr lang="en-US" sz="1400" dirty="0">
                <a:latin typeface="Cambria" panose="02040503050406030204" pitchFamily="18" charset="0"/>
                <a:ea typeface="Cambria" panose="02040503050406030204" pitchFamily="18" charset="0"/>
              </a:rPr>
              <a:t> (2015), "Predicting Song Popularity": A study on prediction algorithms that could provide a baseline for the model's algorithmic structure.</a:t>
            </a:r>
          </a:p>
          <a:p>
            <a:r>
              <a:rPr lang="en-US" sz="1400" dirty="0">
                <a:latin typeface="Cambria" panose="02040503050406030204" pitchFamily="18" charset="0"/>
                <a:ea typeface="Cambria" panose="02040503050406030204" pitchFamily="18" charset="0"/>
              </a:rPr>
              <a:t>Essa et al. (2022), "Predicting the Song Popularity Using Machine Learning Algorithm": Details the use of machine learning in forecasting song popularity, informing the data-driven aspects of the model.</a:t>
            </a:r>
          </a:p>
        </p:txBody>
      </p:sp>
    </p:spTree>
    <p:extLst>
      <p:ext uri="{BB962C8B-B14F-4D97-AF65-F5344CB8AC3E}">
        <p14:creationId xmlns:p14="http://schemas.microsoft.com/office/powerpoint/2010/main" val="259250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77FEA-A6A3-1DA6-4EA9-7CB34B08573A}"/>
              </a:ext>
            </a:extLst>
          </p:cNvPr>
          <p:cNvSpPr>
            <a:spLocks noGrp="1"/>
          </p:cNvSpPr>
          <p:nvPr>
            <p:ph type="title"/>
          </p:nvPr>
        </p:nvSpPr>
        <p:spPr>
          <a:xfrm>
            <a:off x="761803" y="350196"/>
            <a:ext cx="4646904" cy="1624520"/>
          </a:xfrm>
        </p:spPr>
        <p:txBody>
          <a:bodyPr anchor="ctr">
            <a:normAutofit/>
          </a:bodyPr>
          <a:lstStyle/>
          <a:p>
            <a:r>
              <a:rPr lang="en-US" sz="4000" dirty="0">
                <a:latin typeface="Cambria" panose="02040503050406030204" pitchFamily="18" charset="0"/>
                <a:ea typeface="Cambria" panose="02040503050406030204" pitchFamily="18" charset="0"/>
              </a:rPr>
              <a:t>Literature Review</a:t>
            </a:r>
            <a:br>
              <a:rPr lang="en-US" sz="4000" dirty="0">
                <a:latin typeface="Cambria" panose="02040503050406030204" pitchFamily="18" charset="0"/>
                <a:ea typeface="Cambria" panose="02040503050406030204" pitchFamily="18" charset="0"/>
              </a:rPr>
            </a:br>
            <a:r>
              <a:rPr lang="en-US" sz="4000" dirty="0">
                <a:latin typeface="Cambria" panose="02040503050406030204" pitchFamily="18" charset="0"/>
                <a:ea typeface="Cambria" panose="02040503050406030204" pitchFamily="18" charset="0"/>
              </a:rPr>
              <a:t>Takeaways</a:t>
            </a:r>
          </a:p>
        </p:txBody>
      </p:sp>
      <p:sp>
        <p:nvSpPr>
          <p:cNvPr id="3" name="Content Placeholder 2">
            <a:extLst>
              <a:ext uri="{FF2B5EF4-FFF2-40B4-BE49-F238E27FC236}">
                <a16:creationId xmlns:a16="http://schemas.microsoft.com/office/drawing/2014/main" id="{2A0CF372-F4A2-9A1B-820E-18C5A4ECDE92}"/>
              </a:ext>
            </a:extLst>
          </p:cNvPr>
          <p:cNvSpPr>
            <a:spLocks noGrp="1"/>
          </p:cNvSpPr>
          <p:nvPr>
            <p:ph idx="1"/>
          </p:nvPr>
        </p:nvSpPr>
        <p:spPr>
          <a:xfrm>
            <a:off x="761802" y="2743200"/>
            <a:ext cx="4646905" cy="3613149"/>
          </a:xfrm>
        </p:spPr>
        <p:txBody>
          <a:bodyPr anchor="ctr">
            <a:normAutofit/>
          </a:bodyPr>
          <a:lstStyle/>
          <a:p>
            <a:r>
              <a:rPr lang="en-US" sz="1600">
                <a:latin typeface="Cambria" panose="02040503050406030204" pitchFamily="18" charset="0"/>
                <a:ea typeface="Cambria" panose="02040503050406030204" pitchFamily="18" charset="0"/>
              </a:rPr>
              <a:t>Researching song popularity is complex, akin to stock market predictions, and relies on in-depth academic research.</a:t>
            </a:r>
          </a:p>
          <a:p>
            <a:r>
              <a:rPr lang="en-US" sz="1600">
                <a:latin typeface="Cambria" panose="02040503050406030204" pitchFamily="18" charset="0"/>
                <a:ea typeface="Cambria" panose="02040503050406030204" pitchFamily="18" charset="0"/>
              </a:rPr>
              <a:t>Insights from scholars like David Huron and Philip Ball inform the emotional and scientific aspects of music's appeal.</a:t>
            </a:r>
          </a:p>
          <a:p>
            <a:r>
              <a:rPr lang="en-US" sz="1600">
                <a:latin typeface="Cambria" panose="02040503050406030204" pitchFamily="18" charset="0"/>
                <a:ea typeface="Cambria" panose="02040503050406030204" pitchFamily="18" charset="0"/>
              </a:rPr>
              <a:t>Modern studies utilize streaming platform data to predict trends, as seen in works by Araujo et al. (2019).</a:t>
            </a:r>
          </a:p>
          <a:p>
            <a:r>
              <a:rPr lang="en-US" sz="1600">
                <a:latin typeface="Cambria" panose="02040503050406030204" pitchFamily="18" charset="0"/>
                <a:ea typeface="Cambria" panose="02040503050406030204" pitchFamily="18" charset="0"/>
              </a:rPr>
              <a:t>Audio features are crucial, but external factors also play a significant role in a song's success.</a:t>
            </a:r>
          </a:p>
          <a:p>
            <a:r>
              <a:rPr lang="en-US" sz="1600">
                <a:latin typeface="Cambria" panose="02040503050406030204" pitchFamily="18" charset="0"/>
                <a:ea typeface="Cambria" panose="02040503050406030204" pitchFamily="18" charset="0"/>
              </a:rPr>
              <a:t>The project synthesizes empirical data and scholarly work to better predict song popularity.</a:t>
            </a:r>
          </a:p>
        </p:txBody>
      </p:sp>
      <p:pic>
        <p:nvPicPr>
          <p:cNvPr id="24" name="Picture 23" descr="Close-up of microphone head">
            <a:extLst>
              <a:ext uri="{FF2B5EF4-FFF2-40B4-BE49-F238E27FC236}">
                <a16:creationId xmlns:a16="http://schemas.microsoft.com/office/drawing/2014/main" id="{A69DE053-EF92-3037-D094-8AAAF04E8945}"/>
              </a:ext>
            </a:extLst>
          </p:cNvPr>
          <p:cNvPicPr>
            <a:picLocks noChangeAspect="1"/>
          </p:cNvPicPr>
          <p:nvPr/>
        </p:nvPicPr>
        <p:blipFill rotWithShape="1">
          <a:blip r:embed="rId2"/>
          <a:srcRect l="21057" r="19542" b="-2"/>
          <a:stretch/>
        </p:blipFill>
        <p:spPr>
          <a:xfrm>
            <a:off x="6096000" y="1"/>
            <a:ext cx="6102825" cy="6858000"/>
          </a:xfrm>
          <a:prstGeom prst="rect">
            <a:avLst/>
          </a:prstGeom>
        </p:spPr>
      </p:pic>
    </p:spTree>
    <p:extLst>
      <p:ext uri="{BB962C8B-B14F-4D97-AF65-F5344CB8AC3E}">
        <p14:creationId xmlns:p14="http://schemas.microsoft.com/office/powerpoint/2010/main" val="2670530905"/>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9618</TotalTime>
  <Words>1802</Words>
  <Application>Microsoft Office PowerPoint</Application>
  <PresentationFormat>Widescreen</PresentationFormat>
  <Paragraphs>149</Paragraphs>
  <Slides>19</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vt:lpstr>
      <vt:lpstr>Office Theme</vt:lpstr>
      <vt:lpstr>Decoding What makes a Chartbuster: Predictive Modeling of Song Popularity based on Spotify Audio Features</vt:lpstr>
      <vt:lpstr>Introduction</vt:lpstr>
      <vt:lpstr>How Does the Model Work?</vt:lpstr>
      <vt:lpstr>Research Questions</vt:lpstr>
      <vt:lpstr>Data Source</vt:lpstr>
      <vt:lpstr>What Variables Are Used in the Model?</vt:lpstr>
      <vt:lpstr>The Most Popular Song in the Dataset</vt:lpstr>
      <vt:lpstr>Research Literature Review</vt:lpstr>
      <vt:lpstr>Literature Review Takeaways</vt:lpstr>
      <vt:lpstr>Project Research Methodology (Process)</vt:lpstr>
      <vt:lpstr>Model Data Preparation</vt:lpstr>
      <vt:lpstr>Exploratory Data Analysis</vt:lpstr>
      <vt:lpstr>Insights from Graphs</vt:lpstr>
      <vt:lpstr>Results</vt:lpstr>
      <vt:lpstr>Conclusion</vt:lpstr>
      <vt:lpstr>Research Questions Addressed</vt:lpstr>
      <vt:lpstr>Final Thoughts and Real World Application</vt:lpstr>
      <vt:lpstr>Thank you For Listening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What makes a Chartbuster: Predictive Modeling of Song Popularity based on Spotify Audio Features</dc:title>
  <dc:creator>Yusuf Saadu</dc:creator>
  <cp:lastModifiedBy>Yusuf Saadu</cp:lastModifiedBy>
  <cp:revision>1</cp:revision>
  <dcterms:created xsi:type="dcterms:W3CDTF">2023-11-09T00:03:41Z</dcterms:created>
  <dcterms:modified xsi:type="dcterms:W3CDTF">2023-11-16T02:40:09Z</dcterms:modified>
</cp:coreProperties>
</file>