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71" r:id="rId3"/>
    <p:sldId id="258" r:id="rId4"/>
    <p:sldId id="266" r:id="rId5"/>
    <p:sldId id="281" r:id="rId6"/>
    <p:sldId id="261" r:id="rId7"/>
    <p:sldId id="278" r:id="rId8"/>
    <p:sldId id="272" r:id="rId9"/>
    <p:sldId id="274" r:id="rId10"/>
    <p:sldId id="279" r:id="rId11"/>
    <p:sldId id="273" r:id="rId12"/>
    <p:sldId id="276" r:id="rId13"/>
    <p:sldId id="262" r:id="rId14"/>
    <p:sldId id="268" r:id="rId15"/>
    <p:sldId id="269" r:id="rId16"/>
    <p:sldId id="264"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71AD12-86FD-393E-F928-631D303AE4AE}" v="2" dt="2023-11-29T05:33:53.875"/>
    <p1510:client id="{17DA5BDA-48FB-9203-EF2F-A83A90A7660A}" v="1" dt="2023-11-29T23:20:40.996"/>
    <p1510:client id="{1C9334B9-BD80-C478-BB44-0FB6BFAABE20}" v="96" dt="2023-11-30T03:31:53.767"/>
    <p1510:client id="{1E9B83D2-D166-F290-F300-FB8CF90B464A}" v="3" dt="2023-11-26T23:07:17.674"/>
    <p1510:client id="{3CCA67B0-9332-4F31-8B88-FAAAEB88041F}" v="118" dt="2023-11-26T23:27:12.905"/>
    <p1510:client id="{4055EBA3-B530-21AA-A2D8-A0B0E7E6BA02}" v="10" dt="2023-11-29T23:18:40.230"/>
    <p1510:client id="{44890DCA-9E5B-5E3C-CC96-88A64949BAEF}" v="66" dt="2023-11-29T22:10:54.027"/>
    <p1510:client id="{45E84B7B-6ADB-4EB2-90F7-E269AB765DF0}" v="3204" dt="2023-11-28T21:52:56.345"/>
    <p1510:client id="{49F8F711-E187-987A-ED19-AD06D1943CC1}" v="25" dt="2023-11-29T22:51:42.957"/>
    <p1510:client id="{58C5EB00-46F6-EE92-A18E-3CD40550488A}" v="573" dt="2023-11-27T01:46:09.759"/>
    <p1510:client id="{58EC260C-BCE4-EAC5-B505-79C9D47E8364}" v="280" dt="2023-11-28T19:12:16.090"/>
    <p1510:client id="{5B863FD3-FBAB-B833-6C2B-B4C58ABC497F}" v="130" dt="2023-11-28T23:46:09.270"/>
    <p1510:client id="{6D39D3AA-B010-8732-EF1F-6A267F0BE367}" v="120" dt="2023-11-30T18:45:03.590"/>
    <p1510:client id="{7AC1DFEF-EC83-8513-33C6-67E37F723995}" v="209" dt="2023-11-30T14:42:33.376"/>
    <p1510:client id="{7BCF1466-84A4-40FD-BFCA-5B75D8C557FB}" v="172" dt="2023-11-29T16:49:23.909"/>
    <p1510:client id="{87F33C1A-71E0-9E39-55AA-CD12829C41E7}" v="105" dt="2023-11-30T01:04:31.823"/>
    <p1510:client id="{8A410D3B-6789-99A2-1DD2-89ED2CCB539E}" v="78" dt="2023-11-30T04:46:42.757"/>
    <p1510:client id="{A513CC2A-DACA-4E35-6D9F-64942C23F80F}" v="21" dt="2023-11-29T23:25:42.513"/>
    <p1510:client id="{B714F97C-C42B-3F6B-BDD5-AB65F07FFA35}" v="13" dt="2023-11-28T00:18:26.823"/>
    <p1510:client id="{BE72EB0E-CC2B-D798-0EA5-38745BC4DBBC}" v="1" dt="2023-11-29T06:49:18.150"/>
    <p1510:client id="{C9FB01D9-A7EF-9BFA-FC28-1BFC2119C549}" v="71" dt="2023-11-28T19:07:11.611"/>
    <p1510:client id="{CAF2A2B8-741D-438F-847F-021F295362D6}" v="12" dt="2023-11-30T02:32:50.817"/>
    <p1510:client id="{D0ACBB0D-221A-D4B0-ECC1-1334EB8D8320}" v="292" dt="2023-11-27T17:32:24.527"/>
    <p1510:client id="{D7B0A7B1-6B7D-B1BF-10EF-ECF53E094A86}" v="8" dt="2023-11-30T03:18:02.854"/>
    <p1510:client id="{E0B7025A-70CC-44CC-AEE1-D8F30A8D9B96}" v="439" dt="2023-11-29T20:44:48.595"/>
    <p1510:client id="{E6EAD5D7-40DF-BF74-6CB4-E77ACF4BF23D}" v="71" dt="2023-11-29T21:53:27.6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not, Jordan" userId="S::jordanbernot@my.unt.edu::b547be15-80c0-49fa-9053-9b8625daf19f" providerId="AD" clId="Web-{1C9334B9-BD80-C478-BB44-0FB6BFAABE20}"/>
    <pc:docChg chg="addSld delSld modSld">
      <pc:chgData name="Bernot, Jordan" userId="S::jordanbernot@my.unt.edu::b547be15-80c0-49fa-9053-9b8625daf19f" providerId="AD" clId="Web-{1C9334B9-BD80-C478-BB44-0FB6BFAABE20}" dt="2023-11-30T03:31:53.767" v="89" actId="20577"/>
      <pc:docMkLst>
        <pc:docMk/>
      </pc:docMkLst>
      <pc:sldChg chg="modSp">
        <pc:chgData name="Bernot, Jordan" userId="S::jordanbernot@my.unt.edu::b547be15-80c0-49fa-9053-9b8625daf19f" providerId="AD" clId="Web-{1C9334B9-BD80-C478-BB44-0FB6BFAABE20}" dt="2023-11-30T02:45:19.572" v="28" actId="20577"/>
        <pc:sldMkLst>
          <pc:docMk/>
          <pc:sldMk cId="3358852765" sldId="256"/>
        </pc:sldMkLst>
        <pc:spChg chg="mod">
          <ac:chgData name="Bernot, Jordan" userId="S::jordanbernot@my.unt.edu::b547be15-80c0-49fa-9053-9b8625daf19f" providerId="AD" clId="Web-{1C9334B9-BD80-C478-BB44-0FB6BFAABE20}" dt="2023-11-30T02:45:19.572" v="28" actId="20577"/>
          <ac:spMkLst>
            <pc:docMk/>
            <pc:sldMk cId="3358852765" sldId="256"/>
            <ac:spMk id="2" creationId="{2BFAD6C1-5C75-7A07-50D8-9771F5FDFE53}"/>
          </ac:spMkLst>
        </pc:spChg>
      </pc:sldChg>
      <pc:sldChg chg="modSp">
        <pc:chgData name="Bernot, Jordan" userId="S::jordanbernot@my.unt.edu::b547be15-80c0-49fa-9053-9b8625daf19f" providerId="AD" clId="Web-{1C9334B9-BD80-C478-BB44-0FB6BFAABE20}" dt="2023-11-30T03:19:21.385" v="54" actId="20577"/>
        <pc:sldMkLst>
          <pc:docMk/>
          <pc:sldMk cId="1696597479" sldId="276"/>
        </pc:sldMkLst>
        <pc:spChg chg="mod">
          <ac:chgData name="Bernot, Jordan" userId="S::jordanbernot@my.unt.edu::b547be15-80c0-49fa-9053-9b8625daf19f" providerId="AD" clId="Web-{1C9334B9-BD80-C478-BB44-0FB6BFAABE20}" dt="2023-11-30T03:19:21.385" v="54" actId="20577"/>
          <ac:spMkLst>
            <pc:docMk/>
            <pc:sldMk cId="1696597479" sldId="276"/>
            <ac:spMk id="11" creationId="{44F5354A-7BF9-7D79-BF31-F034A09060CB}"/>
          </ac:spMkLst>
        </pc:spChg>
      </pc:sldChg>
      <pc:sldChg chg="addSp delSp modSp del">
        <pc:chgData name="Bernot, Jordan" userId="S::jordanbernot@my.unt.edu::b547be15-80c0-49fa-9053-9b8625daf19f" providerId="AD" clId="Web-{1C9334B9-BD80-C478-BB44-0FB6BFAABE20}" dt="2023-11-30T02:50:15.846" v="33"/>
        <pc:sldMkLst>
          <pc:docMk/>
          <pc:sldMk cId="1649441707" sldId="280"/>
        </pc:sldMkLst>
        <pc:spChg chg="mod">
          <ac:chgData name="Bernot, Jordan" userId="S::jordanbernot@my.unt.edu::b547be15-80c0-49fa-9053-9b8625daf19f" providerId="AD" clId="Web-{1C9334B9-BD80-C478-BB44-0FB6BFAABE20}" dt="2023-11-30T02:49:40.627" v="29" actId="20577"/>
          <ac:spMkLst>
            <pc:docMk/>
            <pc:sldMk cId="1649441707" sldId="280"/>
            <ac:spMk id="3" creationId="{724C75F7-CB2A-1246-F92A-821677EC1B7A}"/>
          </ac:spMkLst>
        </pc:spChg>
        <pc:picChg chg="add del mod">
          <ac:chgData name="Bernot, Jordan" userId="S::jordanbernot@my.unt.edu::b547be15-80c0-49fa-9053-9b8625daf19f" providerId="AD" clId="Web-{1C9334B9-BD80-C478-BB44-0FB6BFAABE20}" dt="2023-11-30T02:50:00.002" v="31"/>
          <ac:picMkLst>
            <pc:docMk/>
            <pc:sldMk cId="1649441707" sldId="280"/>
            <ac:picMk id="4" creationId="{AFBEF2B3-7B47-C098-2694-96F4E8EAC276}"/>
          </ac:picMkLst>
        </pc:picChg>
      </pc:sldChg>
      <pc:sldChg chg="addSp delSp modSp add replId">
        <pc:chgData name="Bernot, Jordan" userId="S::jordanbernot@my.unt.edu::b547be15-80c0-49fa-9053-9b8625daf19f" providerId="AD" clId="Web-{1C9334B9-BD80-C478-BB44-0FB6BFAABE20}" dt="2023-11-30T03:31:53.767" v="89" actId="20577"/>
        <pc:sldMkLst>
          <pc:docMk/>
          <pc:sldMk cId="462985432" sldId="281"/>
        </pc:sldMkLst>
        <pc:spChg chg="mod">
          <ac:chgData name="Bernot, Jordan" userId="S::jordanbernot@my.unt.edu::b547be15-80c0-49fa-9053-9b8625daf19f" providerId="AD" clId="Web-{1C9334B9-BD80-C478-BB44-0FB6BFAABE20}" dt="2023-11-30T02:50:25.300" v="36" actId="20577"/>
          <ac:spMkLst>
            <pc:docMk/>
            <pc:sldMk cId="462985432" sldId="281"/>
            <ac:spMk id="2" creationId="{9FD38D2F-47A7-49CC-9BB7-8FD662FBEF7B}"/>
          </ac:spMkLst>
        </pc:spChg>
        <pc:spChg chg="mod">
          <ac:chgData name="Bernot, Jordan" userId="S::jordanbernot@my.unt.edu::b547be15-80c0-49fa-9053-9b8625daf19f" providerId="AD" clId="Web-{1C9334B9-BD80-C478-BB44-0FB6BFAABE20}" dt="2023-11-30T03:31:53.767" v="89" actId="20577"/>
          <ac:spMkLst>
            <pc:docMk/>
            <pc:sldMk cId="462985432" sldId="281"/>
            <ac:spMk id="3" creationId="{4742523B-BC2E-4E3C-AA78-7D84908116F3}"/>
          </ac:spMkLst>
        </pc:spChg>
        <pc:picChg chg="del mod">
          <ac:chgData name="Bernot, Jordan" userId="S::jordanbernot@my.unt.edu::b547be15-80c0-49fa-9053-9b8625daf19f" providerId="AD" clId="Web-{1C9334B9-BD80-C478-BB44-0FB6BFAABE20}" dt="2023-11-30T02:51:41.380" v="47"/>
          <ac:picMkLst>
            <pc:docMk/>
            <pc:sldMk cId="462985432" sldId="281"/>
            <ac:picMk id="4" creationId="{884CD4CC-E4CB-56A9-C562-5C647E6B8055}"/>
          </ac:picMkLst>
        </pc:picChg>
        <pc:picChg chg="add mod">
          <ac:chgData name="Bernot, Jordan" userId="S::jordanbernot@my.unt.edu::b547be15-80c0-49fa-9053-9b8625daf19f" providerId="AD" clId="Web-{1C9334B9-BD80-C478-BB44-0FB6BFAABE20}" dt="2023-11-30T02:51:54.803" v="52" actId="1076"/>
          <ac:picMkLst>
            <pc:docMk/>
            <pc:sldMk cId="462985432" sldId="281"/>
            <ac:picMk id="5" creationId="{02280CB2-F378-5712-41F0-800E726288FC}"/>
          </ac:picMkLst>
        </pc:picChg>
      </pc:sldChg>
    </pc:docChg>
  </pc:docChgLst>
  <pc:docChgLst>
    <pc:chgData name="Nooreen, Sufia" userId="S::sufianooreen@my.unt.edu::5c6008e5-4190-475c-b07a-1ed752e1c55b" providerId="AD" clId="Web-{A513CC2A-DACA-4E35-6D9F-64942C23F80F}"/>
    <pc:docChg chg="modSld">
      <pc:chgData name="Nooreen, Sufia" userId="S::sufianooreen@my.unt.edu::5c6008e5-4190-475c-b07a-1ed752e1c55b" providerId="AD" clId="Web-{A513CC2A-DACA-4E35-6D9F-64942C23F80F}" dt="2023-11-29T23:25:42.513" v="20" actId="20577"/>
      <pc:docMkLst>
        <pc:docMk/>
      </pc:docMkLst>
      <pc:sldChg chg="modSp">
        <pc:chgData name="Nooreen, Sufia" userId="S::sufianooreen@my.unt.edu::5c6008e5-4190-475c-b07a-1ed752e1c55b" providerId="AD" clId="Web-{A513CC2A-DACA-4E35-6D9F-64942C23F80F}" dt="2023-11-29T23:25:42.513" v="20" actId="20577"/>
        <pc:sldMkLst>
          <pc:docMk/>
          <pc:sldMk cId="1512232361" sldId="272"/>
        </pc:sldMkLst>
        <pc:spChg chg="mod">
          <ac:chgData name="Nooreen, Sufia" userId="S::sufianooreen@my.unt.edu::5c6008e5-4190-475c-b07a-1ed752e1c55b" providerId="AD" clId="Web-{A513CC2A-DACA-4E35-6D9F-64942C23F80F}" dt="2023-11-29T23:25:42.513" v="20" actId="20577"/>
          <ac:spMkLst>
            <pc:docMk/>
            <pc:sldMk cId="1512232361" sldId="272"/>
            <ac:spMk id="6" creationId="{698F05B6-259C-2FE4-1CCC-0D1B122FFC0C}"/>
          </ac:spMkLst>
        </pc:spChg>
      </pc:sldChg>
    </pc:docChg>
  </pc:docChgLst>
  <pc:docChgLst>
    <pc:chgData name="Ogunbode, Iyabode" userId="S::iyabodeogunbode@my.unt.edu::8bbc918e-20d5-4c0a-9870-873bc33b4f84" providerId="AD" clId="Web-{58EC260C-BCE4-EAC5-B505-79C9D47E8364}"/>
    <pc:docChg chg="addSld delSld modSld">
      <pc:chgData name="Ogunbode, Iyabode" userId="S::iyabodeogunbode@my.unt.edu::8bbc918e-20d5-4c0a-9870-873bc33b4f84" providerId="AD" clId="Web-{58EC260C-BCE4-EAC5-B505-79C9D47E8364}" dt="2023-11-28T19:12:16.090" v="281" actId="20577"/>
      <pc:docMkLst>
        <pc:docMk/>
      </pc:docMkLst>
      <pc:sldChg chg="modSp">
        <pc:chgData name="Ogunbode, Iyabode" userId="S::iyabodeogunbode@my.unt.edu::8bbc918e-20d5-4c0a-9870-873bc33b4f84" providerId="AD" clId="Web-{58EC260C-BCE4-EAC5-B505-79C9D47E8364}" dt="2023-11-28T04:00:54.691" v="251" actId="20577"/>
        <pc:sldMkLst>
          <pc:docMk/>
          <pc:sldMk cId="3358852765" sldId="256"/>
        </pc:sldMkLst>
        <pc:spChg chg="mod">
          <ac:chgData name="Ogunbode, Iyabode" userId="S::iyabodeogunbode@my.unt.edu::8bbc918e-20d5-4c0a-9870-873bc33b4f84" providerId="AD" clId="Web-{58EC260C-BCE4-EAC5-B505-79C9D47E8364}" dt="2023-11-28T04:00:54.691" v="251" actId="20577"/>
          <ac:spMkLst>
            <pc:docMk/>
            <pc:sldMk cId="3358852765" sldId="256"/>
            <ac:spMk id="3" creationId="{6E46C912-337D-4E23-75B7-F01509BA063A}"/>
          </ac:spMkLst>
        </pc:spChg>
      </pc:sldChg>
      <pc:sldChg chg="modSp">
        <pc:chgData name="Ogunbode, Iyabode" userId="S::iyabodeogunbode@my.unt.edu::8bbc918e-20d5-4c0a-9870-873bc33b4f84" providerId="AD" clId="Web-{58EC260C-BCE4-EAC5-B505-79C9D47E8364}" dt="2023-11-28T03:57:40.997" v="220" actId="20577"/>
        <pc:sldMkLst>
          <pc:docMk/>
          <pc:sldMk cId="1353666189" sldId="258"/>
        </pc:sldMkLst>
        <pc:spChg chg="mod">
          <ac:chgData name="Ogunbode, Iyabode" userId="S::iyabodeogunbode@my.unt.edu::8bbc918e-20d5-4c0a-9870-873bc33b4f84" providerId="AD" clId="Web-{58EC260C-BCE4-EAC5-B505-79C9D47E8364}" dt="2023-11-28T03:57:40.997" v="220" actId="20577"/>
          <ac:spMkLst>
            <pc:docMk/>
            <pc:sldMk cId="1353666189" sldId="258"/>
            <ac:spMk id="3" creationId="{F89E4747-5119-9F4C-43F0-E9DEEFAC462B}"/>
          </ac:spMkLst>
        </pc:spChg>
      </pc:sldChg>
      <pc:sldChg chg="modSp">
        <pc:chgData name="Ogunbode, Iyabode" userId="S::iyabodeogunbode@my.unt.edu::8bbc918e-20d5-4c0a-9870-873bc33b4f84" providerId="AD" clId="Web-{58EC260C-BCE4-EAC5-B505-79C9D47E8364}" dt="2023-11-28T03:58:04.904" v="224" actId="20577"/>
        <pc:sldMkLst>
          <pc:docMk/>
          <pc:sldMk cId="762899198" sldId="261"/>
        </pc:sldMkLst>
        <pc:spChg chg="mod">
          <ac:chgData name="Ogunbode, Iyabode" userId="S::iyabodeogunbode@my.unt.edu::8bbc918e-20d5-4c0a-9870-873bc33b4f84" providerId="AD" clId="Web-{58EC260C-BCE4-EAC5-B505-79C9D47E8364}" dt="2023-11-28T03:58:04.904" v="224" actId="20577"/>
          <ac:spMkLst>
            <pc:docMk/>
            <pc:sldMk cId="762899198" sldId="261"/>
            <ac:spMk id="3" creationId="{33EB66D0-6F65-E121-7C50-87A56C156441}"/>
          </ac:spMkLst>
        </pc:spChg>
      </pc:sldChg>
      <pc:sldChg chg="addSp delSp modSp">
        <pc:chgData name="Ogunbode, Iyabode" userId="S::iyabodeogunbode@my.unt.edu::8bbc918e-20d5-4c0a-9870-873bc33b4f84" providerId="AD" clId="Web-{58EC260C-BCE4-EAC5-B505-79C9D47E8364}" dt="2023-11-28T19:11:57.496" v="279" actId="1076"/>
        <pc:sldMkLst>
          <pc:docMk/>
          <pc:sldMk cId="202816634" sldId="262"/>
        </pc:sldMkLst>
        <pc:spChg chg="mod">
          <ac:chgData name="Ogunbode, Iyabode" userId="S::iyabodeogunbode@my.unt.edu::8bbc918e-20d5-4c0a-9870-873bc33b4f84" providerId="AD" clId="Web-{58EC260C-BCE4-EAC5-B505-79C9D47E8364}" dt="2023-11-28T19:11:45.605" v="277"/>
          <ac:spMkLst>
            <pc:docMk/>
            <pc:sldMk cId="202816634" sldId="262"/>
            <ac:spMk id="2" creationId="{64C7285E-074E-5393-E9CA-B07A504DE023}"/>
          </ac:spMkLst>
        </pc:spChg>
        <pc:spChg chg="mod ord">
          <ac:chgData name="Ogunbode, Iyabode" userId="S::iyabodeogunbode@my.unt.edu::8bbc918e-20d5-4c0a-9870-873bc33b4f84" providerId="AD" clId="Web-{58EC260C-BCE4-EAC5-B505-79C9D47E8364}" dt="2023-11-28T19:11:45.605" v="277"/>
          <ac:spMkLst>
            <pc:docMk/>
            <pc:sldMk cId="202816634" sldId="262"/>
            <ac:spMk id="3" creationId="{3EE4C0E4-3F6D-F1BA-8082-CDCBB162E602}"/>
          </ac:spMkLst>
        </pc:spChg>
        <pc:spChg chg="del">
          <ac:chgData name="Ogunbode, Iyabode" userId="S::iyabodeogunbode@my.unt.edu::8bbc918e-20d5-4c0a-9870-873bc33b4f84" providerId="AD" clId="Web-{58EC260C-BCE4-EAC5-B505-79C9D47E8364}" dt="2023-11-28T19:08:55.255" v="268"/>
          <ac:spMkLst>
            <pc:docMk/>
            <pc:sldMk cId="202816634" sldId="262"/>
            <ac:spMk id="6" creationId="{7B831B6F-405A-4B47-B9BB-5CA88F285844}"/>
          </ac:spMkLst>
        </pc:spChg>
        <pc:spChg chg="del">
          <ac:chgData name="Ogunbode, Iyabode" userId="S::iyabodeogunbode@my.unt.edu::8bbc918e-20d5-4c0a-9870-873bc33b4f84" providerId="AD" clId="Web-{58EC260C-BCE4-EAC5-B505-79C9D47E8364}" dt="2023-11-28T19:08:55.255" v="268"/>
          <ac:spMkLst>
            <pc:docMk/>
            <pc:sldMk cId="202816634" sldId="262"/>
            <ac:spMk id="7" creationId="{953EE71A-6488-4203-A7C4-77102FD0DCCA}"/>
          </ac:spMkLst>
        </pc:spChg>
        <pc:spChg chg="del">
          <ac:chgData name="Ogunbode, Iyabode" userId="S::iyabodeogunbode@my.unt.edu::8bbc918e-20d5-4c0a-9870-873bc33b4f84" providerId="AD" clId="Web-{58EC260C-BCE4-EAC5-B505-79C9D47E8364}" dt="2023-11-28T19:08:39.411" v="267"/>
          <ac:spMkLst>
            <pc:docMk/>
            <pc:sldMk cId="202816634" sldId="262"/>
            <ac:spMk id="8" creationId="{F4EE01DF-45F2-A870-ACD8-F854F25D436B}"/>
          </ac:spMkLst>
        </pc:spChg>
        <pc:spChg chg="add del mod">
          <ac:chgData name="Ogunbode, Iyabode" userId="S::iyabodeogunbode@my.unt.edu::8bbc918e-20d5-4c0a-9870-873bc33b4f84" providerId="AD" clId="Web-{58EC260C-BCE4-EAC5-B505-79C9D47E8364}" dt="2023-11-28T19:11:22.229" v="274"/>
          <ac:spMkLst>
            <pc:docMk/>
            <pc:sldMk cId="202816634" sldId="262"/>
            <ac:spMk id="9" creationId="{DABFEB32-DC04-89DD-1740-8A4596BC1853}"/>
          </ac:spMkLst>
        </pc:spChg>
        <pc:spChg chg="add mod">
          <ac:chgData name="Ogunbode, Iyabode" userId="S::iyabodeogunbode@my.unt.edu::8bbc918e-20d5-4c0a-9870-873bc33b4f84" providerId="AD" clId="Web-{58EC260C-BCE4-EAC5-B505-79C9D47E8364}" dt="2023-11-28T19:11:57.496" v="279" actId="1076"/>
          <ac:spMkLst>
            <pc:docMk/>
            <pc:sldMk cId="202816634" sldId="262"/>
            <ac:spMk id="10" creationId="{4E9A3BEB-133A-5095-37FB-AF966E7C3ADD}"/>
          </ac:spMkLst>
        </pc:spChg>
        <pc:spChg chg="add del">
          <ac:chgData name="Ogunbode, Iyabode" userId="S::iyabodeogunbode@my.unt.edu::8bbc918e-20d5-4c0a-9870-873bc33b4f84" providerId="AD" clId="Web-{58EC260C-BCE4-EAC5-B505-79C9D47E8364}" dt="2023-11-28T19:11:45.605" v="277"/>
          <ac:spMkLst>
            <pc:docMk/>
            <pc:sldMk cId="202816634" sldId="262"/>
            <ac:spMk id="12" creationId="{743AA782-23D1-4521-8CAD-47662984AA08}"/>
          </ac:spMkLst>
        </pc:spChg>
        <pc:spChg chg="add del">
          <ac:chgData name="Ogunbode, Iyabode" userId="S::iyabodeogunbode@my.unt.edu::8bbc918e-20d5-4c0a-9870-873bc33b4f84" providerId="AD" clId="Web-{58EC260C-BCE4-EAC5-B505-79C9D47E8364}" dt="2023-11-28T19:11:45.605" v="277"/>
          <ac:spMkLst>
            <pc:docMk/>
            <pc:sldMk cId="202816634" sldId="262"/>
            <ac:spMk id="14" creationId="{650D18FE-0824-4A46-B22C-A86B52E5780A}"/>
          </ac:spMkLst>
        </pc:spChg>
        <pc:spChg chg="add del">
          <ac:chgData name="Ogunbode, Iyabode" userId="S::iyabodeogunbode@my.unt.edu::8bbc918e-20d5-4c0a-9870-873bc33b4f84" providerId="AD" clId="Web-{58EC260C-BCE4-EAC5-B505-79C9D47E8364}" dt="2023-11-28T19:11:45.605" v="276"/>
          <ac:spMkLst>
            <pc:docMk/>
            <pc:sldMk cId="202816634" sldId="262"/>
            <ac:spMk id="19" creationId="{743AA782-23D1-4521-8CAD-47662984AA08}"/>
          </ac:spMkLst>
        </pc:spChg>
        <pc:spChg chg="add del">
          <ac:chgData name="Ogunbode, Iyabode" userId="S::iyabodeogunbode@my.unt.edu::8bbc918e-20d5-4c0a-9870-873bc33b4f84" providerId="AD" clId="Web-{58EC260C-BCE4-EAC5-B505-79C9D47E8364}" dt="2023-11-28T19:11:45.605" v="276"/>
          <ac:spMkLst>
            <pc:docMk/>
            <pc:sldMk cId="202816634" sldId="262"/>
            <ac:spMk id="21" creationId="{650D18FE-0824-4A46-B22C-A86B52E5780A}"/>
          </ac:spMkLst>
        </pc:spChg>
        <pc:spChg chg="add">
          <ac:chgData name="Ogunbode, Iyabode" userId="S::iyabodeogunbode@my.unt.edu::8bbc918e-20d5-4c0a-9870-873bc33b4f84" providerId="AD" clId="Web-{58EC260C-BCE4-EAC5-B505-79C9D47E8364}" dt="2023-11-28T19:11:45.605" v="277"/>
          <ac:spMkLst>
            <pc:docMk/>
            <pc:sldMk cId="202816634" sldId="262"/>
            <ac:spMk id="23" creationId="{7B831B6F-405A-4B47-B9BB-5CA88F285844}"/>
          </ac:spMkLst>
        </pc:spChg>
        <pc:spChg chg="add">
          <ac:chgData name="Ogunbode, Iyabode" userId="S::iyabodeogunbode@my.unt.edu::8bbc918e-20d5-4c0a-9870-873bc33b4f84" providerId="AD" clId="Web-{58EC260C-BCE4-EAC5-B505-79C9D47E8364}" dt="2023-11-28T19:11:45.605" v="277"/>
          <ac:spMkLst>
            <pc:docMk/>
            <pc:sldMk cId="202816634" sldId="262"/>
            <ac:spMk id="24" creationId="{953EE71A-6488-4203-A7C4-77102FD0DCCA}"/>
          </ac:spMkLst>
        </pc:spChg>
        <pc:picChg chg="del">
          <ac:chgData name="Ogunbode, Iyabode" userId="S::iyabodeogunbode@my.unt.edu::8bbc918e-20d5-4c0a-9870-873bc33b4f84" providerId="AD" clId="Web-{58EC260C-BCE4-EAC5-B505-79C9D47E8364}" dt="2023-11-28T19:08:28.535" v="264"/>
          <ac:picMkLst>
            <pc:docMk/>
            <pc:sldMk cId="202816634" sldId="262"/>
            <ac:picMk id="4" creationId="{69B86477-472B-33A3-875B-E0A9A3574BFE}"/>
          </ac:picMkLst>
        </pc:picChg>
        <pc:picChg chg="add mod">
          <ac:chgData name="Ogunbode, Iyabode" userId="S::iyabodeogunbode@my.unt.edu::8bbc918e-20d5-4c0a-9870-873bc33b4f84" providerId="AD" clId="Web-{58EC260C-BCE4-EAC5-B505-79C9D47E8364}" dt="2023-11-28T19:11:45.605" v="277"/>
          <ac:picMkLst>
            <pc:docMk/>
            <pc:sldMk cId="202816634" sldId="262"/>
            <ac:picMk id="5" creationId="{9BDE01FE-5C89-62B1-6408-90CE826D5ECE}"/>
          </ac:picMkLst>
        </pc:picChg>
      </pc:sldChg>
      <pc:sldChg chg="modSp modNotes">
        <pc:chgData name="Ogunbode, Iyabode" userId="S::iyabodeogunbode@my.unt.edu::8bbc918e-20d5-4c0a-9870-873bc33b4f84" providerId="AD" clId="Web-{58EC260C-BCE4-EAC5-B505-79C9D47E8364}" dt="2023-11-28T04:02:46.351" v="263" actId="20577"/>
        <pc:sldMkLst>
          <pc:docMk/>
          <pc:sldMk cId="1924761070" sldId="264"/>
        </pc:sldMkLst>
        <pc:spChg chg="mod">
          <ac:chgData name="Ogunbode, Iyabode" userId="S::iyabodeogunbode@my.unt.edu::8bbc918e-20d5-4c0a-9870-873bc33b4f84" providerId="AD" clId="Web-{58EC260C-BCE4-EAC5-B505-79C9D47E8364}" dt="2023-11-28T04:02:46.351" v="263" actId="20577"/>
          <ac:spMkLst>
            <pc:docMk/>
            <pc:sldMk cId="1924761070" sldId="264"/>
            <ac:spMk id="2" creationId="{FDA9E9EA-EAC7-9A50-9DB5-AB77E5C82D6E}"/>
          </ac:spMkLst>
        </pc:spChg>
        <pc:spChg chg="mod">
          <ac:chgData name="Ogunbode, Iyabode" userId="S::iyabodeogunbode@my.unt.edu::8bbc918e-20d5-4c0a-9870-873bc33b4f84" providerId="AD" clId="Web-{58EC260C-BCE4-EAC5-B505-79C9D47E8364}" dt="2023-11-28T04:02:43.944" v="261" actId="20577"/>
          <ac:spMkLst>
            <pc:docMk/>
            <pc:sldMk cId="1924761070" sldId="264"/>
            <ac:spMk id="3" creationId="{96D53791-4C6D-CB8B-D8B0-F282683239AA}"/>
          </ac:spMkLst>
        </pc:spChg>
      </pc:sldChg>
      <pc:sldChg chg="modSp">
        <pc:chgData name="Ogunbode, Iyabode" userId="S::iyabodeogunbode@my.unt.edu::8bbc918e-20d5-4c0a-9870-873bc33b4f84" providerId="AD" clId="Web-{58EC260C-BCE4-EAC5-B505-79C9D47E8364}" dt="2023-11-28T04:00:27.518" v="247"/>
        <pc:sldMkLst>
          <pc:docMk/>
          <pc:sldMk cId="2677219470" sldId="265"/>
        </pc:sldMkLst>
        <pc:picChg chg="mod">
          <ac:chgData name="Ogunbode, Iyabode" userId="S::iyabodeogunbode@my.unt.edu::8bbc918e-20d5-4c0a-9870-873bc33b4f84" providerId="AD" clId="Web-{58EC260C-BCE4-EAC5-B505-79C9D47E8364}" dt="2023-11-28T04:00:27.518" v="247"/>
          <ac:picMkLst>
            <pc:docMk/>
            <pc:sldMk cId="2677219470" sldId="265"/>
            <ac:picMk id="3" creationId="{3ABAA3E6-D0B1-B265-06FA-1FFD8B9EF86C}"/>
          </ac:picMkLst>
        </pc:picChg>
      </pc:sldChg>
      <pc:sldChg chg="modSp">
        <pc:chgData name="Ogunbode, Iyabode" userId="S::iyabodeogunbode@my.unt.edu::8bbc918e-20d5-4c0a-9870-873bc33b4f84" providerId="AD" clId="Web-{58EC260C-BCE4-EAC5-B505-79C9D47E8364}" dt="2023-11-28T03:57:49.872" v="222" actId="20577"/>
        <pc:sldMkLst>
          <pc:docMk/>
          <pc:sldMk cId="3085132933" sldId="266"/>
        </pc:sldMkLst>
        <pc:spChg chg="mod">
          <ac:chgData name="Ogunbode, Iyabode" userId="S::iyabodeogunbode@my.unt.edu::8bbc918e-20d5-4c0a-9870-873bc33b4f84" providerId="AD" clId="Web-{58EC260C-BCE4-EAC5-B505-79C9D47E8364}" dt="2023-11-28T03:57:49.872" v="222" actId="20577"/>
          <ac:spMkLst>
            <pc:docMk/>
            <pc:sldMk cId="3085132933" sldId="266"/>
            <ac:spMk id="3" creationId="{4742523B-BC2E-4E3C-AA78-7D84908116F3}"/>
          </ac:spMkLst>
        </pc:spChg>
      </pc:sldChg>
      <pc:sldChg chg="modSp">
        <pc:chgData name="Ogunbode, Iyabode" userId="S::iyabodeogunbode@my.unt.edu::8bbc918e-20d5-4c0a-9870-873bc33b4f84" providerId="AD" clId="Web-{58EC260C-BCE4-EAC5-B505-79C9D47E8364}" dt="2023-11-28T19:12:16.090" v="281" actId="20577"/>
        <pc:sldMkLst>
          <pc:docMk/>
          <pc:sldMk cId="190667716" sldId="268"/>
        </pc:sldMkLst>
        <pc:spChg chg="mod">
          <ac:chgData name="Ogunbode, Iyabode" userId="S::iyabodeogunbode@my.unt.edu::8bbc918e-20d5-4c0a-9870-873bc33b4f84" providerId="AD" clId="Web-{58EC260C-BCE4-EAC5-B505-79C9D47E8364}" dt="2023-11-28T19:12:16.090" v="281" actId="20577"/>
          <ac:spMkLst>
            <pc:docMk/>
            <pc:sldMk cId="190667716" sldId="268"/>
            <ac:spMk id="3" creationId="{A83061F9-233D-7FD7-F037-92D5732455FA}"/>
          </ac:spMkLst>
        </pc:spChg>
      </pc:sldChg>
      <pc:sldChg chg="modSp">
        <pc:chgData name="Ogunbode, Iyabode" userId="S::iyabodeogunbode@my.unt.edu::8bbc918e-20d5-4c0a-9870-873bc33b4f84" providerId="AD" clId="Web-{58EC260C-BCE4-EAC5-B505-79C9D47E8364}" dt="2023-11-28T03:56:04.666" v="206" actId="20577"/>
        <pc:sldMkLst>
          <pc:docMk/>
          <pc:sldMk cId="3871348130" sldId="269"/>
        </pc:sldMkLst>
        <pc:spChg chg="mod">
          <ac:chgData name="Ogunbode, Iyabode" userId="S::iyabodeogunbode@my.unt.edu::8bbc918e-20d5-4c0a-9870-873bc33b4f84" providerId="AD" clId="Web-{58EC260C-BCE4-EAC5-B505-79C9D47E8364}" dt="2023-11-28T03:56:04.666" v="206" actId="20577"/>
          <ac:spMkLst>
            <pc:docMk/>
            <pc:sldMk cId="3871348130" sldId="269"/>
            <ac:spMk id="3" creationId="{C132DB6C-B75B-BC4C-1CD3-B6966623C128}"/>
          </ac:spMkLst>
        </pc:spChg>
      </pc:sldChg>
      <pc:sldChg chg="modSp add del replId">
        <pc:chgData name="Ogunbode, Iyabode" userId="S::iyabodeogunbode@my.unt.edu::8bbc918e-20d5-4c0a-9870-873bc33b4f84" providerId="AD" clId="Web-{58EC260C-BCE4-EAC5-B505-79C9D47E8364}" dt="2023-11-28T03:56:54.777" v="212"/>
        <pc:sldMkLst>
          <pc:docMk/>
          <pc:sldMk cId="1439803526" sldId="270"/>
        </pc:sldMkLst>
        <pc:spChg chg="mod">
          <ac:chgData name="Ogunbode, Iyabode" userId="S::iyabodeogunbode@my.unt.edu::8bbc918e-20d5-4c0a-9870-873bc33b4f84" providerId="AD" clId="Web-{58EC260C-BCE4-EAC5-B505-79C9D47E8364}" dt="2023-11-28T03:56:40.948" v="211" actId="20577"/>
          <ac:spMkLst>
            <pc:docMk/>
            <pc:sldMk cId="1439803526" sldId="270"/>
            <ac:spMk id="3" creationId="{FB6B1422-654E-49FA-B0EF-CB9617FBE96E}"/>
          </ac:spMkLst>
        </pc:spChg>
      </pc:sldChg>
    </pc:docChg>
  </pc:docChgLst>
  <pc:docChgLst>
    <pc:chgData name="Bernot, Jordan" userId="S::jordanbernot@my.unt.edu::b547be15-80c0-49fa-9053-9b8625daf19f" providerId="AD" clId="Web-{7BCF1466-84A4-40FD-BFCA-5B75D8C557FB}"/>
    <pc:docChg chg="addSld modSld sldOrd">
      <pc:chgData name="Bernot, Jordan" userId="S::jordanbernot@my.unt.edu::b547be15-80c0-49fa-9053-9b8625daf19f" providerId="AD" clId="Web-{7BCF1466-84A4-40FD-BFCA-5B75D8C557FB}" dt="2023-11-29T16:49:23.909" v="165" actId="20577"/>
      <pc:docMkLst>
        <pc:docMk/>
      </pc:docMkLst>
      <pc:sldChg chg="modSp">
        <pc:chgData name="Bernot, Jordan" userId="S::jordanbernot@my.unt.edu::b547be15-80c0-49fa-9053-9b8625daf19f" providerId="AD" clId="Web-{7BCF1466-84A4-40FD-BFCA-5B75D8C557FB}" dt="2023-11-29T16:44:50.275" v="125" actId="20577"/>
        <pc:sldMkLst>
          <pc:docMk/>
          <pc:sldMk cId="762899198" sldId="261"/>
        </pc:sldMkLst>
        <pc:spChg chg="mod">
          <ac:chgData name="Bernot, Jordan" userId="S::jordanbernot@my.unt.edu::b547be15-80c0-49fa-9053-9b8625daf19f" providerId="AD" clId="Web-{7BCF1466-84A4-40FD-BFCA-5B75D8C557FB}" dt="2023-11-29T16:44:50.275" v="125" actId="20577"/>
          <ac:spMkLst>
            <pc:docMk/>
            <pc:sldMk cId="762899198" sldId="261"/>
            <ac:spMk id="3" creationId="{33EB66D0-6F65-E121-7C50-87A56C156441}"/>
          </ac:spMkLst>
        </pc:spChg>
      </pc:sldChg>
      <pc:sldChg chg="modSp">
        <pc:chgData name="Bernot, Jordan" userId="S::jordanbernot@my.unt.edu::b547be15-80c0-49fa-9053-9b8625daf19f" providerId="AD" clId="Web-{7BCF1466-84A4-40FD-BFCA-5B75D8C557FB}" dt="2023-11-29T16:49:23.909" v="165" actId="20577"/>
        <pc:sldMkLst>
          <pc:docMk/>
          <pc:sldMk cId="202816634" sldId="262"/>
        </pc:sldMkLst>
        <pc:spChg chg="mod">
          <ac:chgData name="Bernot, Jordan" userId="S::jordanbernot@my.unt.edu::b547be15-80c0-49fa-9053-9b8625daf19f" providerId="AD" clId="Web-{7BCF1466-84A4-40FD-BFCA-5B75D8C557FB}" dt="2023-11-29T16:49:23.909" v="165" actId="20577"/>
          <ac:spMkLst>
            <pc:docMk/>
            <pc:sldMk cId="202816634" sldId="262"/>
            <ac:spMk id="3" creationId="{3EE4C0E4-3F6D-F1BA-8082-CDCBB162E602}"/>
          </ac:spMkLst>
        </pc:spChg>
      </pc:sldChg>
      <pc:sldChg chg="ord">
        <pc:chgData name="Bernot, Jordan" userId="S::jordanbernot@my.unt.edu::b547be15-80c0-49fa-9053-9b8625daf19f" providerId="AD" clId="Web-{7BCF1466-84A4-40FD-BFCA-5B75D8C557FB}" dt="2023-11-29T16:39:39.077" v="77"/>
        <pc:sldMkLst>
          <pc:docMk/>
          <pc:sldMk cId="1696597479" sldId="276"/>
        </pc:sldMkLst>
      </pc:sldChg>
      <pc:sldChg chg="modSp new">
        <pc:chgData name="Bernot, Jordan" userId="S::jordanbernot@my.unt.edu::b547be15-80c0-49fa-9053-9b8625daf19f" providerId="AD" clId="Web-{7BCF1466-84A4-40FD-BFCA-5B75D8C557FB}" dt="2023-11-29T16:44:40.306" v="124" actId="20577"/>
        <pc:sldMkLst>
          <pc:docMk/>
          <pc:sldMk cId="3565537936" sldId="277"/>
        </pc:sldMkLst>
        <pc:spChg chg="mod">
          <ac:chgData name="Bernot, Jordan" userId="S::jordanbernot@my.unt.edu::b547be15-80c0-49fa-9053-9b8625daf19f" providerId="AD" clId="Web-{7BCF1466-84A4-40FD-BFCA-5B75D8C557FB}" dt="2023-11-29T16:44:06.727" v="97" actId="20577"/>
          <ac:spMkLst>
            <pc:docMk/>
            <pc:sldMk cId="3565537936" sldId="277"/>
            <ac:spMk id="2" creationId="{E5C2D86C-C607-3144-B79E-9036D63DFEB7}"/>
          </ac:spMkLst>
        </pc:spChg>
        <pc:spChg chg="mod">
          <ac:chgData name="Bernot, Jordan" userId="S::jordanbernot@my.unt.edu::b547be15-80c0-49fa-9053-9b8625daf19f" providerId="AD" clId="Web-{7BCF1466-84A4-40FD-BFCA-5B75D8C557FB}" dt="2023-11-29T16:44:40.306" v="124" actId="20577"/>
          <ac:spMkLst>
            <pc:docMk/>
            <pc:sldMk cId="3565537936" sldId="277"/>
            <ac:spMk id="3" creationId="{25EC0C1F-E01E-4FD6-2C14-C5C872ABF524}"/>
          </ac:spMkLst>
        </pc:spChg>
      </pc:sldChg>
    </pc:docChg>
  </pc:docChgLst>
  <pc:docChgLst>
    <pc:chgData name="Nooreen, Sufia" userId="S::sufianooreen@my.unt.edu::5c6008e5-4190-475c-b07a-1ed752e1c55b" providerId="AD" clId="Web-{7AC1DFEF-EC83-8513-33C6-67E37F723995}"/>
    <pc:docChg chg="modSld">
      <pc:chgData name="Nooreen, Sufia" userId="S::sufianooreen@my.unt.edu::5c6008e5-4190-475c-b07a-1ed752e1c55b" providerId="AD" clId="Web-{7AC1DFEF-EC83-8513-33C6-67E37F723995}" dt="2023-11-30T14:42:33.376" v="205" actId="1076"/>
      <pc:docMkLst>
        <pc:docMk/>
      </pc:docMkLst>
      <pc:sldChg chg="modSp">
        <pc:chgData name="Nooreen, Sufia" userId="S::sufianooreen@my.unt.edu::5c6008e5-4190-475c-b07a-1ed752e1c55b" providerId="AD" clId="Web-{7AC1DFEF-EC83-8513-33C6-67E37F723995}" dt="2023-11-30T14:42:33.376" v="205" actId="1076"/>
        <pc:sldMkLst>
          <pc:docMk/>
          <pc:sldMk cId="2032605284" sldId="273"/>
        </pc:sldMkLst>
        <pc:spChg chg="mod">
          <ac:chgData name="Nooreen, Sufia" userId="S::sufianooreen@my.unt.edu::5c6008e5-4190-475c-b07a-1ed752e1c55b" providerId="AD" clId="Web-{7AC1DFEF-EC83-8513-33C6-67E37F723995}" dt="2023-11-30T14:42:13.797" v="202" actId="20577"/>
          <ac:spMkLst>
            <pc:docMk/>
            <pc:sldMk cId="2032605284" sldId="273"/>
            <ac:spMk id="9" creationId="{39383BAB-9874-136D-6ACB-FFF2537270B1}"/>
          </ac:spMkLst>
        </pc:spChg>
        <pc:picChg chg="mod">
          <ac:chgData name="Nooreen, Sufia" userId="S::sufianooreen@my.unt.edu::5c6008e5-4190-475c-b07a-1ed752e1c55b" providerId="AD" clId="Web-{7AC1DFEF-EC83-8513-33C6-67E37F723995}" dt="2023-11-30T14:42:33.376" v="205" actId="1076"/>
          <ac:picMkLst>
            <pc:docMk/>
            <pc:sldMk cId="2032605284" sldId="273"/>
            <ac:picMk id="5" creationId="{18919633-9737-166B-7F24-B8F3D83A95E5}"/>
          </ac:picMkLst>
        </pc:picChg>
      </pc:sldChg>
      <pc:sldChg chg="modSp">
        <pc:chgData name="Nooreen, Sufia" userId="S::sufianooreen@my.unt.edu::5c6008e5-4190-475c-b07a-1ed752e1c55b" providerId="AD" clId="Web-{7AC1DFEF-EC83-8513-33C6-67E37F723995}" dt="2023-11-30T14:35:46.470" v="68" actId="20577"/>
        <pc:sldMkLst>
          <pc:docMk/>
          <pc:sldMk cId="256207074" sldId="274"/>
        </pc:sldMkLst>
        <pc:spChg chg="mod">
          <ac:chgData name="Nooreen, Sufia" userId="S::sufianooreen@my.unt.edu::5c6008e5-4190-475c-b07a-1ed752e1c55b" providerId="AD" clId="Web-{7AC1DFEF-EC83-8513-33C6-67E37F723995}" dt="2023-11-30T14:35:10.281" v="65" actId="20577"/>
          <ac:spMkLst>
            <pc:docMk/>
            <pc:sldMk cId="256207074" sldId="274"/>
            <ac:spMk id="4" creationId="{8C7137BD-06FA-8E81-CE6A-18781CDFFF12}"/>
          </ac:spMkLst>
        </pc:spChg>
        <pc:spChg chg="mod">
          <ac:chgData name="Nooreen, Sufia" userId="S::sufianooreen@my.unt.edu::5c6008e5-4190-475c-b07a-1ed752e1c55b" providerId="AD" clId="Web-{7AC1DFEF-EC83-8513-33C6-67E37F723995}" dt="2023-11-30T14:35:46.470" v="68" actId="20577"/>
          <ac:spMkLst>
            <pc:docMk/>
            <pc:sldMk cId="256207074" sldId="274"/>
            <ac:spMk id="12" creationId="{C4796127-03D8-3665-4F74-D67503412A22}"/>
          </ac:spMkLst>
        </pc:spChg>
      </pc:sldChg>
      <pc:sldChg chg="modSp">
        <pc:chgData name="Nooreen, Sufia" userId="S::sufianooreen@my.unt.edu::5c6008e5-4190-475c-b07a-1ed752e1c55b" providerId="AD" clId="Web-{7AC1DFEF-EC83-8513-33C6-67E37F723995}" dt="2023-11-30T14:36:39.128" v="99" actId="20577"/>
        <pc:sldMkLst>
          <pc:docMk/>
          <pc:sldMk cId="1519620605" sldId="279"/>
        </pc:sldMkLst>
        <pc:spChg chg="mod">
          <ac:chgData name="Nooreen, Sufia" userId="S::sufianooreen@my.unt.edu::5c6008e5-4190-475c-b07a-1ed752e1c55b" providerId="AD" clId="Web-{7AC1DFEF-EC83-8513-33C6-67E37F723995}" dt="2023-11-30T14:36:39.128" v="99" actId="20577"/>
          <ac:spMkLst>
            <pc:docMk/>
            <pc:sldMk cId="1519620605" sldId="279"/>
            <ac:spMk id="12" creationId="{C4796127-03D8-3665-4F74-D67503412A22}"/>
          </ac:spMkLst>
        </pc:spChg>
      </pc:sldChg>
    </pc:docChg>
  </pc:docChgLst>
  <pc:docChgLst>
    <pc:chgData name="Ogunbode, Iyabode" userId="S::iyabodeogunbode@my.unt.edu::8bbc918e-20d5-4c0a-9870-873bc33b4f84" providerId="AD" clId="Web-{C9FB01D9-A7EF-9BFA-FC28-1BFC2119C549}"/>
    <pc:docChg chg="modSld">
      <pc:chgData name="Ogunbode, Iyabode" userId="S::iyabodeogunbode@my.unt.edu::8bbc918e-20d5-4c0a-9870-873bc33b4f84" providerId="AD" clId="Web-{C9FB01D9-A7EF-9BFA-FC28-1BFC2119C549}" dt="2023-11-28T19:07:11.611" v="68" actId="20577"/>
      <pc:docMkLst>
        <pc:docMk/>
      </pc:docMkLst>
      <pc:sldChg chg="mod modShow">
        <pc:chgData name="Ogunbode, Iyabode" userId="S::iyabodeogunbode@my.unt.edu::8bbc918e-20d5-4c0a-9870-873bc33b4f84" providerId="AD" clId="Web-{C9FB01D9-A7EF-9BFA-FC28-1BFC2119C549}" dt="2023-11-28T18:57:19.356" v="52"/>
        <pc:sldMkLst>
          <pc:docMk/>
          <pc:sldMk cId="1784040210" sldId="257"/>
        </pc:sldMkLst>
      </pc:sldChg>
      <pc:sldChg chg="modSp">
        <pc:chgData name="Ogunbode, Iyabode" userId="S::iyabodeogunbode@my.unt.edu::8bbc918e-20d5-4c0a-9870-873bc33b4f84" providerId="AD" clId="Web-{C9FB01D9-A7EF-9BFA-FC28-1BFC2119C549}" dt="2023-11-28T19:04:46.762" v="64" actId="20577"/>
        <pc:sldMkLst>
          <pc:docMk/>
          <pc:sldMk cId="202816634" sldId="262"/>
        </pc:sldMkLst>
        <pc:spChg chg="mod">
          <ac:chgData name="Ogunbode, Iyabode" userId="S::iyabodeogunbode@my.unt.edu::8bbc918e-20d5-4c0a-9870-873bc33b4f84" providerId="AD" clId="Web-{C9FB01D9-A7EF-9BFA-FC28-1BFC2119C549}" dt="2023-11-28T19:04:46.762" v="64" actId="20577"/>
          <ac:spMkLst>
            <pc:docMk/>
            <pc:sldMk cId="202816634" sldId="262"/>
            <ac:spMk id="3" creationId="{3EE4C0E4-3F6D-F1BA-8082-CDCBB162E602}"/>
          </ac:spMkLst>
        </pc:spChg>
      </pc:sldChg>
      <pc:sldChg chg="modSp">
        <pc:chgData name="Ogunbode, Iyabode" userId="S::iyabodeogunbode@my.unt.edu::8bbc918e-20d5-4c0a-9870-873bc33b4f84" providerId="AD" clId="Web-{C9FB01D9-A7EF-9BFA-FC28-1BFC2119C549}" dt="2023-11-28T19:07:11.611" v="68" actId="20577"/>
        <pc:sldMkLst>
          <pc:docMk/>
          <pc:sldMk cId="190667716" sldId="268"/>
        </pc:sldMkLst>
        <pc:spChg chg="mod">
          <ac:chgData name="Ogunbode, Iyabode" userId="S::iyabodeogunbode@my.unt.edu::8bbc918e-20d5-4c0a-9870-873bc33b4f84" providerId="AD" clId="Web-{C9FB01D9-A7EF-9BFA-FC28-1BFC2119C549}" dt="2023-11-28T19:07:11.611" v="68" actId="20577"/>
          <ac:spMkLst>
            <pc:docMk/>
            <pc:sldMk cId="190667716" sldId="268"/>
            <ac:spMk id="3" creationId="{A83061F9-233D-7FD7-F037-92D5732455FA}"/>
          </ac:spMkLst>
        </pc:spChg>
      </pc:sldChg>
      <pc:sldChg chg="modSp">
        <pc:chgData name="Ogunbode, Iyabode" userId="S::iyabodeogunbode@my.unt.edu::8bbc918e-20d5-4c0a-9870-873bc33b4f84" providerId="AD" clId="Web-{C9FB01D9-A7EF-9BFA-FC28-1BFC2119C549}" dt="2023-11-28T18:56:13.822" v="51" actId="20577"/>
        <pc:sldMkLst>
          <pc:docMk/>
          <pc:sldMk cId="151982805" sldId="271"/>
        </pc:sldMkLst>
        <pc:spChg chg="mod">
          <ac:chgData name="Ogunbode, Iyabode" userId="S::iyabodeogunbode@my.unt.edu::8bbc918e-20d5-4c0a-9870-873bc33b4f84" providerId="AD" clId="Web-{C9FB01D9-A7EF-9BFA-FC28-1BFC2119C549}" dt="2023-11-28T18:56:13.822" v="51" actId="20577"/>
          <ac:spMkLst>
            <pc:docMk/>
            <pc:sldMk cId="151982805" sldId="271"/>
            <ac:spMk id="3" creationId="{53E2913F-8A0C-1434-4EE4-0FAEC6877BF3}"/>
          </ac:spMkLst>
        </pc:spChg>
      </pc:sldChg>
    </pc:docChg>
  </pc:docChgLst>
  <pc:docChgLst>
    <pc:chgData name="Ogunbode, Iyabode" userId="S::iyabodeogunbode@my.unt.edu::8bbc918e-20d5-4c0a-9870-873bc33b4f84" providerId="AD" clId="Web-{87F33C1A-71E0-9E39-55AA-CD12829C41E7}"/>
    <pc:docChg chg="modSld sldOrd">
      <pc:chgData name="Ogunbode, Iyabode" userId="S::iyabodeogunbode@my.unt.edu::8bbc918e-20d5-4c0a-9870-873bc33b4f84" providerId="AD" clId="Web-{87F33C1A-71E0-9E39-55AA-CD12829C41E7}" dt="2023-11-30T03:28:52.318" v="975"/>
      <pc:docMkLst>
        <pc:docMk/>
      </pc:docMkLst>
      <pc:sldChg chg="modNotes">
        <pc:chgData name="Ogunbode, Iyabode" userId="S::iyabodeogunbode@my.unt.edu::8bbc918e-20d5-4c0a-9870-873bc33b4f84" providerId="AD" clId="Web-{87F33C1A-71E0-9E39-55AA-CD12829C41E7}" dt="2023-11-30T01:04:14.603" v="971"/>
        <pc:sldMkLst>
          <pc:docMk/>
          <pc:sldMk cId="202816634" sldId="262"/>
        </pc:sldMkLst>
      </pc:sldChg>
      <pc:sldChg chg="modSp">
        <pc:chgData name="Ogunbode, Iyabode" userId="S::iyabodeogunbode@my.unt.edu::8bbc918e-20d5-4c0a-9870-873bc33b4f84" providerId="AD" clId="Web-{87F33C1A-71E0-9E39-55AA-CD12829C41E7}" dt="2023-11-29T19:44:05.332" v="10" actId="20577"/>
        <pc:sldMkLst>
          <pc:docMk/>
          <pc:sldMk cId="3085132933" sldId="266"/>
        </pc:sldMkLst>
        <pc:spChg chg="mod">
          <ac:chgData name="Ogunbode, Iyabode" userId="S::iyabodeogunbode@my.unt.edu::8bbc918e-20d5-4c0a-9870-873bc33b4f84" providerId="AD" clId="Web-{87F33C1A-71E0-9E39-55AA-CD12829C41E7}" dt="2023-11-29T19:44:05.332" v="10" actId="20577"/>
          <ac:spMkLst>
            <pc:docMk/>
            <pc:sldMk cId="3085132933" sldId="266"/>
            <ac:spMk id="3" creationId="{4742523B-BC2E-4E3C-AA78-7D84908116F3}"/>
          </ac:spMkLst>
        </pc:spChg>
      </pc:sldChg>
      <pc:sldChg chg="modNotes">
        <pc:chgData name="Ogunbode, Iyabode" userId="S::iyabodeogunbode@my.unt.edu::8bbc918e-20d5-4c0a-9870-873bc33b4f84" providerId="AD" clId="Web-{87F33C1A-71E0-9E39-55AA-CD12829C41E7}" dt="2023-11-29T20:02:19.279" v="828"/>
        <pc:sldMkLst>
          <pc:docMk/>
          <pc:sldMk cId="190667716" sldId="268"/>
        </pc:sldMkLst>
      </pc:sldChg>
      <pc:sldChg chg="modSp modNotes">
        <pc:chgData name="Ogunbode, Iyabode" userId="S::iyabodeogunbode@my.unt.edu::8bbc918e-20d5-4c0a-9870-873bc33b4f84" providerId="AD" clId="Web-{87F33C1A-71E0-9E39-55AA-CD12829C41E7}" dt="2023-11-29T20:06:26.945" v="963"/>
        <pc:sldMkLst>
          <pc:docMk/>
          <pc:sldMk cId="3871348130" sldId="269"/>
        </pc:sldMkLst>
        <pc:spChg chg="mod">
          <ac:chgData name="Ogunbode, Iyabode" userId="S::iyabodeogunbode@my.unt.edu::8bbc918e-20d5-4c0a-9870-873bc33b4f84" providerId="AD" clId="Web-{87F33C1A-71E0-9E39-55AA-CD12829C41E7}" dt="2023-11-29T20:03:45.407" v="922" actId="20577"/>
          <ac:spMkLst>
            <pc:docMk/>
            <pc:sldMk cId="3871348130" sldId="269"/>
            <ac:spMk id="3" creationId="{C132DB6C-B75B-BC4C-1CD3-B6966623C128}"/>
          </ac:spMkLst>
        </pc:spChg>
      </pc:sldChg>
      <pc:sldChg chg="modNotes">
        <pc:chgData name="Ogunbode, Iyabode" userId="S::iyabodeogunbode@my.unt.edu::8bbc918e-20d5-4c0a-9870-873bc33b4f84" providerId="AD" clId="Web-{87F33C1A-71E0-9E39-55AA-CD12829C41E7}" dt="2023-11-30T03:28:52.318" v="975"/>
        <pc:sldMkLst>
          <pc:docMk/>
          <pc:sldMk cId="1512232361" sldId="272"/>
        </pc:sldMkLst>
      </pc:sldChg>
      <pc:sldChg chg="modNotes">
        <pc:chgData name="Ogunbode, Iyabode" userId="S::iyabodeogunbode@my.unt.edu::8bbc918e-20d5-4c0a-9870-873bc33b4f84" providerId="AD" clId="Web-{87F33C1A-71E0-9E39-55AA-CD12829C41E7}" dt="2023-11-30T03:28:23.301" v="973"/>
        <pc:sldMkLst>
          <pc:docMk/>
          <pc:sldMk cId="2032605284" sldId="273"/>
        </pc:sldMkLst>
      </pc:sldChg>
      <pc:sldChg chg="ord">
        <pc:chgData name="Ogunbode, Iyabode" userId="S::iyabodeogunbode@my.unt.edu::8bbc918e-20d5-4c0a-9870-873bc33b4f84" providerId="AD" clId="Web-{87F33C1A-71E0-9E39-55AA-CD12829C41E7}" dt="2023-11-30T01:04:31.823" v="972"/>
        <pc:sldMkLst>
          <pc:docMk/>
          <pc:sldMk cId="1696597479" sldId="276"/>
        </pc:sldMkLst>
      </pc:sldChg>
    </pc:docChg>
  </pc:docChgLst>
  <pc:docChgLst>
    <pc:chgData name="Nooreen, Sufia" userId="S::sufianooreen@my.unt.edu::5c6008e5-4190-475c-b07a-1ed752e1c55b" providerId="AD" clId="Web-{4055EBA3-B530-21AA-A2D8-A0B0E7E6BA02}"/>
    <pc:docChg chg="modSld">
      <pc:chgData name="Nooreen, Sufia" userId="S::sufianooreen@my.unt.edu::5c6008e5-4190-475c-b07a-1ed752e1c55b" providerId="AD" clId="Web-{4055EBA3-B530-21AA-A2D8-A0B0E7E6BA02}" dt="2023-11-29T23:18:40.230" v="10" actId="1076"/>
      <pc:docMkLst>
        <pc:docMk/>
      </pc:docMkLst>
      <pc:sldChg chg="modSp">
        <pc:chgData name="Nooreen, Sufia" userId="S::sufianooreen@my.unt.edu::5c6008e5-4190-475c-b07a-1ed752e1c55b" providerId="AD" clId="Web-{4055EBA3-B530-21AA-A2D8-A0B0E7E6BA02}" dt="2023-11-29T23:18:40.230" v="10" actId="1076"/>
        <pc:sldMkLst>
          <pc:docMk/>
          <pc:sldMk cId="1512232361" sldId="272"/>
        </pc:sldMkLst>
        <pc:spChg chg="mod">
          <ac:chgData name="Nooreen, Sufia" userId="S::sufianooreen@my.unt.edu::5c6008e5-4190-475c-b07a-1ed752e1c55b" providerId="AD" clId="Web-{4055EBA3-B530-21AA-A2D8-A0B0E7E6BA02}" dt="2023-11-29T23:18:30.074" v="6" actId="20577"/>
          <ac:spMkLst>
            <pc:docMk/>
            <pc:sldMk cId="1512232361" sldId="272"/>
            <ac:spMk id="6" creationId="{698F05B6-259C-2FE4-1CCC-0D1B122FFC0C}"/>
          </ac:spMkLst>
        </pc:spChg>
        <pc:picChg chg="mod">
          <ac:chgData name="Nooreen, Sufia" userId="S::sufianooreen@my.unt.edu::5c6008e5-4190-475c-b07a-1ed752e1c55b" providerId="AD" clId="Web-{4055EBA3-B530-21AA-A2D8-A0B0E7E6BA02}" dt="2023-11-29T23:18:40.230" v="10" actId="1076"/>
          <ac:picMkLst>
            <pc:docMk/>
            <pc:sldMk cId="1512232361" sldId="272"/>
            <ac:picMk id="4" creationId="{5DDE97A2-680D-3BF6-6E5C-01A0DFF6D35B}"/>
          </ac:picMkLst>
        </pc:picChg>
      </pc:sldChg>
    </pc:docChg>
  </pc:docChgLst>
  <pc:docChgLst>
    <pc:chgData name="Nooreen, Sufia" userId="S::sufianooreen@my.unt.edu::5c6008e5-4190-475c-b07a-1ed752e1c55b" providerId="AD" clId="Web-{45E84B7B-6ADB-4EB2-90F7-E269AB765DF0}"/>
    <pc:docChg chg="addSld delSld modSld">
      <pc:chgData name="Nooreen, Sufia" userId="S::sufianooreen@my.unt.edu::5c6008e5-4190-475c-b07a-1ed752e1c55b" providerId="AD" clId="Web-{45E84B7B-6ADB-4EB2-90F7-E269AB765DF0}" dt="2023-11-28T21:52:56.345" v="3170"/>
      <pc:docMkLst>
        <pc:docMk/>
      </pc:docMkLst>
      <pc:sldChg chg="addSp modSp">
        <pc:chgData name="Nooreen, Sufia" userId="S::sufianooreen@my.unt.edu::5c6008e5-4190-475c-b07a-1ed752e1c55b" providerId="AD" clId="Web-{45E84B7B-6ADB-4EB2-90F7-E269AB765DF0}" dt="2023-11-28T21:50:44.544" v="3146" actId="1076"/>
        <pc:sldMkLst>
          <pc:docMk/>
          <pc:sldMk cId="3358852765" sldId="256"/>
        </pc:sldMkLst>
        <pc:picChg chg="add mod">
          <ac:chgData name="Nooreen, Sufia" userId="S::sufianooreen@my.unt.edu::5c6008e5-4190-475c-b07a-1ed752e1c55b" providerId="AD" clId="Web-{45E84B7B-6ADB-4EB2-90F7-E269AB765DF0}" dt="2023-11-28T21:50:44.544" v="3146" actId="1076"/>
          <ac:picMkLst>
            <pc:docMk/>
            <pc:sldMk cId="3358852765" sldId="256"/>
            <ac:picMk id="4" creationId="{DFA92308-8BD5-7B46-EAA0-53EE8AE591E3}"/>
          </ac:picMkLst>
        </pc:picChg>
      </pc:sldChg>
      <pc:sldChg chg="addSp">
        <pc:chgData name="Nooreen, Sufia" userId="S::sufianooreen@my.unt.edu::5c6008e5-4190-475c-b07a-1ed752e1c55b" providerId="AD" clId="Web-{45E84B7B-6ADB-4EB2-90F7-E269AB765DF0}" dt="2023-11-28T21:51:16.639" v="3151"/>
        <pc:sldMkLst>
          <pc:docMk/>
          <pc:sldMk cId="1353666189" sldId="258"/>
        </pc:sldMkLst>
        <pc:picChg chg="add">
          <ac:chgData name="Nooreen, Sufia" userId="S::sufianooreen@my.unt.edu::5c6008e5-4190-475c-b07a-1ed752e1c55b" providerId="AD" clId="Web-{45E84B7B-6ADB-4EB2-90F7-E269AB765DF0}" dt="2023-11-28T21:51:16.639" v="3151"/>
          <ac:picMkLst>
            <pc:docMk/>
            <pc:sldMk cId="1353666189" sldId="258"/>
            <ac:picMk id="6" creationId="{D9DF2B9E-B5FF-9253-404B-A2FD8CD679FB}"/>
          </ac:picMkLst>
        </pc:picChg>
      </pc:sldChg>
      <pc:sldChg chg="addSp">
        <pc:chgData name="Nooreen, Sufia" userId="S::sufianooreen@my.unt.edu::5c6008e5-4190-475c-b07a-1ed752e1c55b" providerId="AD" clId="Web-{45E84B7B-6ADB-4EB2-90F7-E269AB765DF0}" dt="2023-11-28T21:51:21.155" v="3153"/>
        <pc:sldMkLst>
          <pc:docMk/>
          <pc:sldMk cId="762899198" sldId="261"/>
        </pc:sldMkLst>
        <pc:picChg chg="add">
          <ac:chgData name="Nooreen, Sufia" userId="S::sufianooreen@my.unt.edu::5c6008e5-4190-475c-b07a-1ed752e1c55b" providerId="AD" clId="Web-{45E84B7B-6ADB-4EB2-90F7-E269AB765DF0}" dt="2023-11-28T21:51:21.155" v="3153"/>
          <ac:picMkLst>
            <pc:docMk/>
            <pc:sldMk cId="762899198" sldId="261"/>
            <ac:picMk id="5" creationId="{B7D01333-24CD-1FA4-699E-7FFDD1271DDF}"/>
          </ac:picMkLst>
        </pc:picChg>
      </pc:sldChg>
      <pc:sldChg chg="addSp">
        <pc:chgData name="Nooreen, Sufia" userId="S::sufianooreen@my.unt.edu::5c6008e5-4190-475c-b07a-1ed752e1c55b" providerId="AD" clId="Web-{45E84B7B-6ADB-4EB2-90F7-E269AB765DF0}" dt="2023-11-28T21:51:29.905" v="3159"/>
        <pc:sldMkLst>
          <pc:docMk/>
          <pc:sldMk cId="202816634" sldId="262"/>
        </pc:sldMkLst>
        <pc:picChg chg="add">
          <ac:chgData name="Nooreen, Sufia" userId="S::sufianooreen@my.unt.edu::5c6008e5-4190-475c-b07a-1ed752e1c55b" providerId="AD" clId="Web-{45E84B7B-6ADB-4EB2-90F7-E269AB765DF0}" dt="2023-11-28T21:51:29.905" v="3159"/>
          <ac:picMkLst>
            <pc:docMk/>
            <pc:sldMk cId="202816634" sldId="262"/>
            <ac:picMk id="6" creationId="{3A70A8A0-A22B-A3F9-363B-FA704CE1486A}"/>
          </ac:picMkLst>
        </pc:picChg>
      </pc:sldChg>
      <pc:sldChg chg="addSp modSp">
        <pc:chgData name="Nooreen, Sufia" userId="S::sufianooreen@my.unt.edu::5c6008e5-4190-475c-b07a-1ed752e1c55b" providerId="AD" clId="Web-{45E84B7B-6ADB-4EB2-90F7-E269AB765DF0}" dt="2023-11-28T21:51:42.921" v="3164" actId="20577"/>
        <pc:sldMkLst>
          <pc:docMk/>
          <pc:sldMk cId="1924761070" sldId="264"/>
        </pc:sldMkLst>
        <pc:spChg chg="mod">
          <ac:chgData name="Nooreen, Sufia" userId="S::sufianooreen@my.unt.edu::5c6008e5-4190-475c-b07a-1ed752e1c55b" providerId="AD" clId="Web-{45E84B7B-6ADB-4EB2-90F7-E269AB765DF0}" dt="2023-11-28T21:51:42.921" v="3164" actId="20577"/>
          <ac:spMkLst>
            <pc:docMk/>
            <pc:sldMk cId="1924761070" sldId="264"/>
            <ac:spMk id="2" creationId="{FDA9E9EA-EAC7-9A50-9DB5-AB77E5C82D6E}"/>
          </ac:spMkLst>
        </pc:spChg>
        <pc:picChg chg="add">
          <ac:chgData name="Nooreen, Sufia" userId="S::sufianooreen@my.unt.edu::5c6008e5-4190-475c-b07a-1ed752e1c55b" providerId="AD" clId="Web-{45E84B7B-6ADB-4EB2-90F7-E269AB765DF0}" dt="2023-11-28T21:51:34.124" v="3162"/>
          <ac:picMkLst>
            <pc:docMk/>
            <pc:sldMk cId="1924761070" sldId="264"/>
            <ac:picMk id="7" creationId="{6CCD4328-5C06-18AF-46B5-FB827532939A}"/>
          </ac:picMkLst>
        </pc:picChg>
      </pc:sldChg>
      <pc:sldChg chg="addSp delSp modSp">
        <pc:chgData name="Nooreen, Sufia" userId="S::sufianooreen@my.unt.edu::5c6008e5-4190-475c-b07a-1ed752e1c55b" providerId="AD" clId="Web-{45E84B7B-6ADB-4EB2-90F7-E269AB765DF0}" dt="2023-11-28T21:52:56.345" v="3170"/>
        <pc:sldMkLst>
          <pc:docMk/>
          <pc:sldMk cId="2677219470" sldId="265"/>
        </pc:sldMkLst>
        <pc:spChg chg="add del mod">
          <ac:chgData name="Nooreen, Sufia" userId="S::sufianooreen@my.unt.edu::5c6008e5-4190-475c-b07a-1ed752e1c55b" providerId="AD" clId="Web-{45E84B7B-6ADB-4EB2-90F7-E269AB765DF0}" dt="2023-11-28T21:52:56.345" v="3169"/>
          <ac:spMkLst>
            <pc:docMk/>
            <pc:sldMk cId="2677219470" sldId="265"/>
            <ac:spMk id="7" creationId="{C5FBBB15-CB31-23E6-6CA6-5A68137183A8}"/>
          </ac:spMkLst>
        </pc:spChg>
        <pc:picChg chg="add">
          <ac:chgData name="Nooreen, Sufia" userId="S::sufianooreen@my.unt.edu::5c6008e5-4190-475c-b07a-1ed752e1c55b" providerId="AD" clId="Web-{45E84B7B-6ADB-4EB2-90F7-E269AB765DF0}" dt="2023-11-28T21:51:35.546" v="3163"/>
          <ac:picMkLst>
            <pc:docMk/>
            <pc:sldMk cId="2677219470" sldId="265"/>
            <ac:picMk id="5" creationId="{58E17E42-D476-6BF0-4F4A-350F209E1B31}"/>
          </ac:picMkLst>
        </pc:picChg>
        <pc:picChg chg="add del mod">
          <ac:chgData name="Nooreen, Sufia" userId="S::sufianooreen@my.unt.edu::5c6008e5-4190-475c-b07a-1ed752e1c55b" providerId="AD" clId="Web-{45E84B7B-6ADB-4EB2-90F7-E269AB765DF0}" dt="2023-11-28T21:52:56.345" v="3170"/>
          <ac:picMkLst>
            <pc:docMk/>
            <pc:sldMk cId="2677219470" sldId="265"/>
            <ac:picMk id="6" creationId="{FDA35B1E-F951-92DA-8BC9-FC4AD03D7595}"/>
          </ac:picMkLst>
        </pc:picChg>
      </pc:sldChg>
      <pc:sldChg chg="addSp">
        <pc:chgData name="Nooreen, Sufia" userId="S::sufianooreen@my.unt.edu::5c6008e5-4190-475c-b07a-1ed752e1c55b" providerId="AD" clId="Web-{45E84B7B-6ADB-4EB2-90F7-E269AB765DF0}" dt="2023-11-28T21:51:19.233" v="3152"/>
        <pc:sldMkLst>
          <pc:docMk/>
          <pc:sldMk cId="3085132933" sldId="266"/>
        </pc:sldMkLst>
        <pc:picChg chg="add">
          <ac:chgData name="Nooreen, Sufia" userId="S::sufianooreen@my.unt.edu::5c6008e5-4190-475c-b07a-1ed752e1c55b" providerId="AD" clId="Web-{45E84B7B-6ADB-4EB2-90F7-E269AB765DF0}" dt="2023-11-28T21:51:19.233" v="3152"/>
          <ac:picMkLst>
            <pc:docMk/>
            <pc:sldMk cId="3085132933" sldId="266"/>
            <ac:picMk id="6" creationId="{29F62F60-DCF2-36EC-F6E9-F04A6D8EB158}"/>
          </ac:picMkLst>
        </pc:picChg>
      </pc:sldChg>
      <pc:sldChg chg="addSp delSp modSp">
        <pc:chgData name="Nooreen, Sufia" userId="S::sufianooreen@my.unt.edu::5c6008e5-4190-475c-b07a-1ed752e1c55b" providerId="AD" clId="Web-{45E84B7B-6ADB-4EB2-90F7-E269AB765DF0}" dt="2023-11-28T21:51:22.983" v="3154"/>
        <pc:sldMkLst>
          <pc:docMk/>
          <pc:sldMk cId="2889681546" sldId="267"/>
        </pc:sldMkLst>
        <pc:spChg chg="mod">
          <ac:chgData name="Nooreen, Sufia" userId="S::sufianooreen@my.unt.edu::5c6008e5-4190-475c-b07a-1ed752e1c55b" providerId="AD" clId="Web-{45E84B7B-6ADB-4EB2-90F7-E269AB765DF0}" dt="2023-11-28T18:28:37.728" v="107" actId="20577"/>
          <ac:spMkLst>
            <pc:docMk/>
            <pc:sldMk cId="2889681546" sldId="267"/>
            <ac:spMk id="2" creationId="{ED560737-7A40-DD8B-721D-EEA65A3C5A29}"/>
          </ac:spMkLst>
        </pc:spChg>
        <pc:spChg chg="mod">
          <ac:chgData name="Nooreen, Sufia" userId="S::sufianooreen@my.unt.edu::5c6008e5-4190-475c-b07a-1ed752e1c55b" providerId="AD" clId="Web-{45E84B7B-6ADB-4EB2-90F7-E269AB765DF0}" dt="2023-11-28T19:45:05.421" v="3045" actId="20577"/>
          <ac:spMkLst>
            <pc:docMk/>
            <pc:sldMk cId="2889681546" sldId="267"/>
            <ac:spMk id="3" creationId="{FB6B1422-654E-49FA-B0EF-CB9617FBE96E}"/>
          </ac:spMkLst>
        </pc:spChg>
        <pc:picChg chg="add del mod modCrop">
          <ac:chgData name="Nooreen, Sufia" userId="S::sufianooreen@my.unt.edu::5c6008e5-4190-475c-b07a-1ed752e1c55b" providerId="AD" clId="Web-{45E84B7B-6ADB-4EB2-90F7-E269AB765DF0}" dt="2023-11-28T20:02:46.436" v="3089"/>
          <ac:picMkLst>
            <pc:docMk/>
            <pc:sldMk cId="2889681546" sldId="267"/>
            <ac:picMk id="4" creationId="{AD2C1772-755E-B37C-980E-A194B4473972}"/>
          </ac:picMkLst>
        </pc:picChg>
        <pc:picChg chg="add del mod modCrop">
          <ac:chgData name="Nooreen, Sufia" userId="S::sufianooreen@my.unt.edu::5c6008e5-4190-475c-b07a-1ed752e1c55b" providerId="AD" clId="Web-{45E84B7B-6ADB-4EB2-90F7-E269AB765DF0}" dt="2023-11-28T18:41:22.749" v="597"/>
          <ac:picMkLst>
            <pc:docMk/>
            <pc:sldMk cId="2889681546" sldId="267"/>
            <ac:picMk id="5" creationId="{764432CC-54B2-05FB-9953-86117A0F8E20}"/>
          </ac:picMkLst>
        </pc:picChg>
        <pc:picChg chg="add">
          <ac:chgData name="Nooreen, Sufia" userId="S::sufianooreen@my.unt.edu::5c6008e5-4190-475c-b07a-1ed752e1c55b" providerId="AD" clId="Web-{45E84B7B-6ADB-4EB2-90F7-E269AB765DF0}" dt="2023-11-28T21:51:22.983" v="3154"/>
          <ac:picMkLst>
            <pc:docMk/>
            <pc:sldMk cId="2889681546" sldId="267"/>
            <ac:picMk id="5" creationId="{EA18F640-D099-8E26-8D27-5A185A9C6DE8}"/>
          </ac:picMkLst>
        </pc:picChg>
        <pc:picChg chg="add mod">
          <ac:chgData name="Nooreen, Sufia" userId="S::sufianooreen@my.unt.edu::5c6008e5-4190-475c-b07a-1ed752e1c55b" providerId="AD" clId="Web-{45E84B7B-6ADB-4EB2-90F7-E269AB765DF0}" dt="2023-11-28T20:02:49.655" v="3090" actId="1076"/>
          <ac:picMkLst>
            <pc:docMk/>
            <pc:sldMk cId="2889681546" sldId="267"/>
            <ac:picMk id="6" creationId="{BF14D396-CEE2-6CA1-98F7-66248EB2F076}"/>
          </ac:picMkLst>
        </pc:picChg>
      </pc:sldChg>
      <pc:sldChg chg="addSp">
        <pc:chgData name="Nooreen, Sufia" userId="S::sufianooreen@my.unt.edu::5c6008e5-4190-475c-b07a-1ed752e1c55b" providerId="AD" clId="Web-{45E84B7B-6ADB-4EB2-90F7-E269AB765DF0}" dt="2023-11-28T21:51:31.249" v="3160"/>
        <pc:sldMkLst>
          <pc:docMk/>
          <pc:sldMk cId="190667716" sldId="268"/>
        </pc:sldMkLst>
        <pc:picChg chg="add">
          <ac:chgData name="Nooreen, Sufia" userId="S::sufianooreen@my.unt.edu::5c6008e5-4190-475c-b07a-1ed752e1c55b" providerId="AD" clId="Web-{45E84B7B-6ADB-4EB2-90F7-E269AB765DF0}" dt="2023-11-28T21:51:31.249" v="3160"/>
          <ac:picMkLst>
            <pc:docMk/>
            <pc:sldMk cId="190667716" sldId="268"/>
            <ac:picMk id="6" creationId="{EC23C6C3-BD36-3DB6-A902-BD684B83FB14}"/>
          </ac:picMkLst>
        </pc:picChg>
      </pc:sldChg>
      <pc:sldChg chg="addSp">
        <pc:chgData name="Nooreen, Sufia" userId="S::sufianooreen@my.unt.edu::5c6008e5-4190-475c-b07a-1ed752e1c55b" providerId="AD" clId="Web-{45E84B7B-6ADB-4EB2-90F7-E269AB765DF0}" dt="2023-11-28T21:51:32.561" v="3161"/>
        <pc:sldMkLst>
          <pc:docMk/>
          <pc:sldMk cId="3871348130" sldId="269"/>
        </pc:sldMkLst>
        <pc:picChg chg="add">
          <ac:chgData name="Nooreen, Sufia" userId="S::sufianooreen@my.unt.edu::5c6008e5-4190-475c-b07a-1ed752e1c55b" providerId="AD" clId="Web-{45E84B7B-6ADB-4EB2-90F7-E269AB765DF0}" dt="2023-11-28T21:51:32.561" v="3161"/>
          <ac:picMkLst>
            <pc:docMk/>
            <pc:sldMk cId="3871348130" sldId="269"/>
            <ac:picMk id="5" creationId="{21D4F078-81CE-20F1-B3FD-88B9D12476EB}"/>
          </ac:picMkLst>
        </pc:picChg>
      </pc:sldChg>
      <pc:sldChg chg="addSp modSp">
        <pc:chgData name="Nooreen, Sufia" userId="S::sufianooreen@my.unt.edu::5c6008e5-4190-475c-b07a-1ed752e1c55b" providerId="AD" clId="Web-{45E84B7B-6ADB-4EB2-90F7-E269AB765DF0}" dt="2023-11-28T21:51:13.701" v="3150" actId="1076"/>
        <pc:sldMkLst>
          <pc:docMk/>
          <pc:sldMk cId="151982805" sldId="271"/>
        </pc:sldMkLst>
        <pc:picChg chg="add mod">
          <ac:chgData name="Nooreen, Sufia" userId="S::sufianooreen@my.unt.edu::5c6008e5-4190-475c-b07a-1ed752e1c55b" providerId="AD" clId="Web-{45E84B7B-6ADB-4EB2-90F7-E269AB765DF0}" dt="2023-11-28T21:51:13.701" v="3150" actId="1076"/>
          <ac:picMkLst>
            <pc:docMk/>
            <pc:sldMk cId="151982805" sldId="271"/>
            <ac:picMk id="4" creationId="{78EC476A-3822-B180-F402-06A8470E549B}"/>
          </ac:picMkLst>
        </pc:picChg>
      </pc:sldChg>
      <pc:sldChg chg="addSp delSp modSp add replId">
        <pc:chgData name="Nooreen, Sufia" userId="S::sufianooreen@my.unt.edu::5c6008e5-4190-475c-b07a-1ed752e1c55b" providerId="AD" clId="Web-{45E84B7B-6ADB-4EB2-90F7-E269AB765DF0}" dt="2023-11-28T21:51:26.217" v="3156"/>
        <pc:sldMkLst>
          <pc:docMk/>
          <pc:sldMk cId="1512232361" sldId="272"/>
        </pc:sldMkLst>
        <pc:spChg chg="mod">
          <ac:chgData name="Nooreen, Sufia" userId="S::sufianooreen@my.unt.edu::5c6008e5-4190-475c-b07a-1ed752e1c55b" providerId="AD" clId="Web-{45E84B7B-6ADB-4EB2-90F7-E269AB765DF0}" dt="2023-11-28T18:57:44.637" v="1132" actId="20577"/>
          <ac:spMkLst>
            <pc:docMk/>
            <pc:sldMk cId="1512232361" sldId="272"/>
            <ac:spMk id="2" creationId="{ED560737-7A40-DD8B-721D-EEA65A3C5A29}"/>
          </ac:spMkLst>
        </pc:spChg>
        <pc:spChg chg="del mod">
          <ac:chgData name="Nooreen, Sufia" userId="S::sufianooreen@my.unt.edu::5c6008e5-4190-475c-b07a-1ed752e1c55b" providerId="AD" clId="Web-{45E84B7B-6ADB-4EB2-90F7-E269AB765DF0}" dt="2023-11-28T18:57:53.950" v="1134"/>
          <ac:spMkLst>
            <pc:docMk/>
            <pc:sldMk cId="1512232361" sldId="272"/>
            <ac:spMk id="3" creationId="{FB6B1422-654E-49FA-B0EF-CB9617FBE96E}"/>
          </ac:spMkLst>
        </pc:spChg>
        <pc:spChg chg="add mod">
          <ac:chgData name="Nooreen, Sufia" userId="S::sufianooreen@my.unt.edu::5c6008e5-4190-475c-b07a-1ed752e1c55b" providerId="AD" clId="Web-{45E84B7B-6ADB-4EB2-90F7-E269AB765DF0}" dt="2023-11-28T19:45:26.062" v="3047" actId="20577"/>
          <ac:spMkLst>
            <pc:docMk/>
            <pc:sldMk cId="1512232361" sldId="272"/>
            <ac:spMk id="6" creationId="{698F05B6-259C-2FE4-1CCC-0D1B122FFC0C}"/>
          </ac:spMkLst>
        </pc:spChg>
        <pc:picChg chg="add mod ord">
          <ac:chgData name="Nooreen, Sufia" userId="S::sufianooreen@my.unt.edu::5c6008e5-4190-475c-b07a-1ed752e1c55b" providerId="AD" clId="Web-{45E84B7B-6ADB-4EB2-90F7-E269AB765DF0}" dt="2023-11-28T18:58:11.044" v="1135" actId="1076"/>
          <ac:picMkLst>
            <pc:docMk/>
            <pc:sldMk cId="1512232361" sldId="272"/>
            <ac:picMk id="4" creationId="{5DDE97A2-680D-3BF6-6E5C-01A0DFF6D35B}"/>
          </ac:picMkLst>
        </pc:picChg>
        <pc:picChg chg="add">
          <ac:chgData name="Nooreen, Sufia" userId="S::sufianooreen@my.unt.edu::5c6008e5-4190-475c-b07a-1ed752e1c55b" providerId="AD" clId="Web-{45E84B7B-6ADB-4EB2-90F7-E269AB765DF0}" dt="2023-11-28T21:51:26.217" v="3156"/>
          <ac:picMkLst>
            <pc:docMk/>
            <pc:sldMk cId="1512232361" sldId="272"/>
            <ac:picMk id="5" creationId="{EC3B000A-D4D5-E381-7770-DB46667AE55C}"/>
          </ac:picMkLst>
        </pc:picChg>
      </pc:sldChg>
      <pc:sldChg chg="addSp delSp modSp add replId">
        <pc:chgData name="Nooreen, Sufia" userId="S::sufianooreen@my.unt.edu::5c6008e5-4190-475c-b07a-1ed752e1c55b" providerId="AD" clId="Web-{45E84B7B-6ADB-4EB2-90F7-E269AB765DF0}" dt="2023-11-28T21:51:27.342" v="3157"/>
        <pc:sldMkLst>
          <pc:docMk/>
          <pc:sldMk cId="2032605284" sldId="273"/>
        </pc:sldMkLst>
        <pc:spChg chg="mod">
          <ac:chgData name="Nooreen, Sufia" userId="S::sufianooreen@my.unt.edu::5c6008e5-4190-475c-b07a-1ed752e1c55b" providerId="AD" clId="Web-{45E84B7B-6ADB-4EB2-90F7-E269AB765DF0}" dt="2023-11-28T19:04:40.180" v="1540" actId="20577"/>
          <ac:spMkLst>
            <pc:docMk/>
            <pc:sldMk cId="2032605284" sldId="273"/>
            <ac:spMk id="2" creationId="{ED560737-7A40-DD8B-721D-EEA65A3C5A29}"/>
          </ac:spMkLst>
        </pc:spChg>
        <pc:spChg chg="mod">
          <ac:chgData name="Nooreen, Sufia" userId="S::sufianooreen@my.unt.edu::5c6008e5-4190-475c-b07a-1ed752e1c55b" providerId="AD" clId="Web-{45E84B7B-6ADB-4EB2-90F7-E269AB765DF0}" dt="2023-11-28T20:28:28.277" v="3091" actId="20577"/>
          <ac:spMkLst>
            <pc:docMk/>
            <pc:sldMk cId="2032605284" sldId="273"/>
            <ac:spMk id="3" creationId="{FB6B1422-654E-49FA-B0EF-CB9617FBE96E}"/>
          </ac:spMkLst>
        </pc:spChg>
        <pc:picChg chg="add del mod">
          <ac:chgData name="Nooreen, Sufia" userId="S::sufianooreen@my.unt.edu::5c6008e5-4190-475c-b07a-1ed752e1c55b" providerId="AD" clId="Web-{45E84B7B-6ADB-4EB2-90F7-E269AB765DF0}" dt="2023-11-28T19:44:28.842" v="3039"/>
          <ac:picMkLst>
            <pc:docMk/>
            <pc:sldMk cId="2032605284" sldId="273"/>
            <ac:picMk id="4" creationId="{C5BEA36A-4F7D-6418-DD24-2B76C18472E6}"/>
          </ac:picMkLst>
        </pc:picChg>
        <pc:picChg chg="add mod">
          <ac:chgData name="Nooreen, Sufia" userId="S::sufianooreen@my.unt.edu::5c6008e5-4190-475c-b07a-1ed752e1c55b" providerId="AD" clId="Web-{45E84B7B-6ADB-4EB2-90F7-E269AB765DF0}" dt="2023-11-28T19:44:45.077" v="3041" actId="1076"/>
          <ac:picMkLst>
            <pc:docMk/>
            <pc:sldMk cId="2032605284" sldId="273"/>
            <ac:picMk id="5" creationId="{18919633-9737-166B-7F24-B8F3D83A95E5}"/>
          </ac:picMkLst>
        </pc:picChg>
        <pc:picChg chg="add mod">
          <ac:chgData name="Nooreen, Sufia" userId="S::sufianooreen@my.unt.edu::5c6008e5-4190-475c-b07a-1ed752e1c55b" providerId="AD" clId="Web-{45E84B7B-6ADB-4EB2-90F7-E269AB765DF0}" dt="2023-11-28T19:44:51.374" v="3044" actId="1076"/>
          <ac:picMkLst>
            <pc:docMk/>
            <pc:sldMk cId="2032605284" sldId="273"/>
            <ac:picMk id="6" creationId="{F79EFF54-B69F-31F7-569B-EE98A5141B4D}"/>
          </ac:picMkLst>
        </pc:picChg>
        <pc:picChg chg="add">
          <ac:chgData name="Nooreen, Sufia" userId="S::sufianooreen@my.unt.edu::5c6008e5-4190-475c-b07a-1ed752e1c55b" providerId="AD" clId="Web-{45E84B7B-6ADB-4EB2-90F7-E269AB765DF0}" dt="2023-11-28T21:51:27.342" v="3157"/>
          <ac:picMkLst>
            <pc:docMk/>
            <pc:sldMk cId="2032605284" sldId="273"/>
            <ac:picMk id="7" creationId="{BFAB27DF-8444-CFE5-A88B-FB8C6500511D}"/>
          </ac:picMkLst>
        </pc:picChg>
      </pc:sldChg>
      <pc:sldChg chg="addSp modSp add replId">
        <pc:chgData name="Nooreen, Sufia" userId="S::sufianooreen@my.unt.edu::5c6008e5-4190-475c-b07a-1ed752e1c55b" providerId="AD" clId="Web-{45E84B7B-6ADB-4EB2-90F7-E269AB765DF0}" dt="2023-11-28T21:51:24.264" v="3155"/>
        <pc:sldMkLst>
          <pc:docMk/>
          <pc:sldMk cId="256207074" sldId="274"/>
        </pc:sldMkLst>
        <pc:spChg chg="mod">
          <ac:chgData name="Nooreen, Sufia" userId="S::sufianooreen@my.unt.edu::5c6008e5-4190-475c-b07a-1ed752e1c55b" providerId="AD" clId="Web-{45E84B7B-6ADB-4EB2-90F7-E269AB765DF0}" dt="2023-11-28T19:45:13.078" v="3046" actId="20577"/>
          <ac:spMkLst>
            <pc:docMk/>
            <pc:sldMk cId="256207074" sldId="274"/>
            <ac:spMk id="3" creationId="{FB6B1422-654E-49FA-B0EF-CB9617FBE96E}"/>
          </ac:spMkLst>
        </pc:spChg>
        <pc:picChg chg="add">
          <ac:chgData name="Nooreen, Sufia" userId="S::sufianooreen@my.unt.edu::5c6008e5-4190-475c-b07a-1ed752e1c55b" providerId="AD" clId="Web-{45E84B7B-6ADB-4EB2-90F7-E269AB765DF0}" dt="2023-11-28T21:51:24.264" v="3155"/>
          <ac:picMkLst>
            <pc:docMk/>
            <pc:sldMk cId="256207074" sldId="274"/>
            <ac:picMk id="5" creationId="{7A3EF732-A682-DB77-59F8-6ECB1B09255A}"/>
          </ac:picMkLst>
        </pc:picChg>
      </pc:sldChg>
      <pc:sldChg chg="modSp add del replId">
        <pc:chgData name="Nooreen, Sufia" userId="S::sufianooreen@my.unt.edu::5c6008e5-4190-475c-b07a-1ed752e1c55b" providerId="AD" clId="Web-{45E84B7B-6ADB-4EB2-90F7-E269AB765DF0}" dt="2023-11-28T21:48:15.774" v="3142"/>
        <pc:sldMkLst>
          <pc:docMk/>
          <pc:sldMk cId="3631152494" sldId="275"/>
        </pc:sldMkLst>
        <pc:spChg chg="mod">
          <ac:chgData name="Nooreen, Sufia" userId="S::sufianooreen@my.unt.edu::5c6008e5-4190-475c-b07a-1ed752e1c55b" providerId="AD" clId="Web-{45E84B7B-6ADB-4EB2-90F7-E269AB765DF0}" dt="2023-11-28T19:56:18.644" v="3086" actId="20577"/>
          <ac:spMkLst>
            <pc:docMk/>
            <pc:sldMk cId="3631152494" sldId="275"/>
            <ac:spMk id="2" creationId="{ED560737-7A40-DD8B-721D-EEA65A3C5A29}"/>
          </ac:spMkLst>
        </pc:spChg>
        <pc:spChg chg="mod">
          <ac:chgData name="Nooreen, Sufia" userId="S::sufianooreen@my.unt.edu::5c6008e5-4190-475c-b07a-1ed752e1c55b" providerId="AD" clId="Web-{45E84B7B-6ADB-4EB2-90F7-E269AB765DF0}" dt="2023-11-28T19:56:22.003" v="3087" actId="20577"/>
          <ac:spMkLst>
            <pc:docMk/>
            <pc:sldMk cId="3631152494" sldId="275"/>
            <ac:spMk id="3" creationId="{FB6B1422-654E-49FA-B0EF-CB9617FBE96E}"/>
          </ac:spMkLst>
        </pc:spChg>
      </pc:sldChg>
      <pc:sldChg chg="addSp delSp modSp add replId">
        <pc:chgData name="Nooreen, Sufia" userId="S::sufianooreen@my.unt.edu::5c6008e5-4190-475c-b07a-1ed752e1c55b" providerId="AD" clId="Web-{45E84B7B-6ADB-4EB2-90F7-E269AB765DF0}" dt="2023-11-28T21:51:28.624" v="3158"/>
        <pc:sldMkLst>
          <pc:docMk/>
          <pc:sldMk cId="1696597479" sldId="276"/>
        </pc:sldMkLst>
        <pc:spChg chg="mod">
          <ac:chgData name="Nooreen, Sufia" userId="S::sufianooreen@my.unt.edu::5c6008e5-4190-475c-b07a-1ed752e1c55b" providerId="AD" clId="Web-{45E84B7B-6ADB-4EB2-90F7-E269AB765DF0}" dt="2023-11-28T19:47:20.269" v="3071" actId="20577"/>
          <ac:spMkLst>
            <pc:docMk/>
            <pc:sldMk cId="1696597479" sldId="276"/>
            <ac:spMk id="2" creationId="{ED560737-7A40-DD8B-721D-EEA65A3C5A29}"/>
          </ac:spMkLst>
        </pc:spChg>
        <pc:spChg chg="del mod">
          <ac:chgData name="Nooreen, Sufia" userId="S::sufianooreen@my.unt.edu::5c6008e5-4190-475c-b07a-1ed752e1c55b" providerId="AD" clId="Web-{45E84B7B-6ADB-4EB2-90F7-E269AB765DF0}" dt="2023-11-28T19:51:44.573" v="3076"/>
          <ac:spMkLst>
            <pc:docMk/>
            <pc:sldMk cId="1696597479" sldId="276"/>
            <ac:spMk id="3" creationId="{FB6B1422-654E-49FA-B0EF-CB9617FBE96E}"/>
          </ac:spMkLst>
        </pc:spChg>
        <pc:spChg chg="add mod">
          <ac:chgData name="Nooreen, Sufia" userId="S::sufianooreen@my.unt.edu::5c6008e5-4190-475c-b07a-1ed752e1c55b" providerId="AD" clId="Web-{45E84B7B-6ADB-4EB2-90F7-E269AB765DF0}" dt="2023-11-28T20:41:27.455" v="3141" actId="20577"/>
          <ac:spMkLst>
            <pc:docMk/>
            <pc:sldMk cId="1696597479" sldId="276"/>
            <ac:spMk id="11" creationId="{44F5354A-7BF9-7D79-BF31-F034A09060CB}"/>
          </ac:spMkLst>
        </pc:spChg>
        <pc:picChg chg="add del mod">
          <ac:chgData name="Nooreen, Sufia" userId="S::sufianooreen@my.unt.edu::5c6008e5-4190-475c-b07a-1ed752e1c55b" providerId="AD" clId="Web-{45E84B7B-6ADB-4EB2-90F7-E269AB765DF0}" dt="2023-11-28T20:30:39.187" v="3105"/>
          <ac:picMkLst>
            <pc:docMk/>
            <pc:sldMk cId="1696597479" sldId="276"/>
            <ac:picMk id="4" creationId="{39E77CC9-AF7D-664F-E0D5-584B29FBA369}"/>
          </ac:picMkLst>
        </pc:picChg>
        <pc:picChg chg="add">
          <ac:chgData name="Nooreen, Sufia" userId="S::sufianooreen@my.unt.edu::5c6008e5-4190-475c-b07a-1ed752e1c55b" providerId="AD" clId="Web-{45E84B7B-6ADB-4EB2-90F7-E269AB765DF0}" dt="2023-11-28T21:51:28.624" v="3158"/>
          <ac:picMkLst>
            <pc:docMk/>
            <pc:sldMk cId="1696597479" sldId="276"/>
            <ac:picMk id="4" creationId="{E9B46F8D-058E-AAF0-CFF4-57607C44D733}"/>
          </ac:picMkLst>
        </pc:picChg>
        <pc:picChg chg="add del mod">
          <ac:chgData name="Nooreen, Sufia" userId="S::sufianooreen@my.unt.edu::5c6008e5-4190-475c-b07a-1ed752e1c55b" providerId="AD" clId="Web-{45E84B7B-6ADB-4EB2-90F7-E269AB765DF0}" dt="2023-11-28T20:33:17.254" v="3110"/>
          <ac:picMkLst>
            <pc:docMk/>
            <pc:sldMk cId="1696597479" sldId="276"/>
            <ac:picMk id="5" creationId="{757C192B-55A6-64D1-02A3-CEB589FC0F27}"/>
          </ac:picMkLst>
        </pc:picChg>
        <pc:picChg chg="add del mod">
          <ac:chgData name="Nooreen, Sufia" userId="S::sufianooreen@my.unt.edu::5c6008e5-4190-475c-b07a-1ed752e1c55b" providerId="AD" clId="Web-{45E84B7B-6ADB-4EB2-90F7-E269AB765DF0}" dt="2023-11-28T20:33:17.707" v="3111"/>
          <ac:picMkLst>
            <pc:docMk/>
            <pc:sldMk cId="1696597479" sldId="276"/>
            <ac:picMk id="6" creationId="{225CB921-7798-6B7A-042B-B79CF595A0D5}"/>
          </ac:picMkLst>
        </pc:picChg>
        <pc:picChg chg="add mod">
          <ac:chgData name="Nooreen, Sufia" userId="S::sufianooreen@my.unt.edu::5c6008e5-4190-475c-b07a-1ed752e1c55b" providerId="AD" clId="Web-{45E84B7B-6ADB-4EB2-90F7-E269AB765DF0}" dt="2023-11-28T20:41:01.080" v="3132" actId="1076"/>
          <ac:picMkLst>
            <pc:docMk/>
            <pc:sldMk cId="1696597479" sldId="276"/>
            <ac:picMk id="7" creationId="{78B0ABC2-AE60-3162-C81F-F393513D799F}"/>
          </ac:picMkLst>
        </pc:picChg>
      </pc:sldChg>
    </pc:docChg>
  </pc:docChgLst>
  <pc:docChgLst>
    <pc:chgData name="Ogunbode, Iyabode" userId="S::iyabodeogunbode@my.unt.edu::8bbc918e-20d5-4c0a-9870-873bc33b4f84" providerId="AD" clId="Web-{BE72EB0E-CC2B-D798-0EA5-38745BC4DBBC}"/>
    <pc:docChg chg="modSld">
      <pc:chgData name="Ogunbode, Iyabode" userId="S::iyabodeogunbode@my.unt.edu::8bbc918e-20d5-4c0a-9870-873bc33b4f84" providerId="AD" clId="Web-{BE72EB0E-CC2B-D798-0EA5-38745BC4DBBC}" dt="2023-11-29T06:59:46.866" v="541"/>
      <pc:docMkLst>
        <pc:docMk/>
      </pc:docMkLst>
      <pc:sldChg chg="modNotes">
        <pc:chgData name="Ogunbode, Iyabode" userId="S::iyabodeogunbode@my.unt.edu::8bbc918e-20d5-4c0a-9870-873bc33b4f84" providerId="AD" clId="Web-{BE72EB0E-CC2B-D798-0EA5-38745BC4DBBC}" dt="2023-11-29T06:49:12.931" v="386"/>
        <pc:sldMkLst>
          <pc:docMk/>
          <pc:sldMk cId="202816634" sldId="262"/>
        </pc:sldMkLst>
      </pc:sldChg>
      <pc:sldChg chg="modNotes">
        <pc:chgData name="Ogunbode, Iyabode" userId="S::iyabodeogunbode@my.unt.edu::8bbc918e-20d5-4c0a-9870-873bc33b4f84" providerId="AD" clId="Web-{BE72EB0E-CC2B-D798-0EA5-38745BC4DBBC}" dt="2023-11-29T06:56:21.502" v="492"/>
        <pc:sldMkLst>
          <pc:docMk/>
          <pc:sldMk cId="190667716" sldId="268"/>
        </pc:sldMkLst>
      </pc:sldChg>
      <pc:sldChg chg="modNotes">
        <pc:chgData name="Ogunbode, Iyabode" userId="S::iyabodeogunbode@my.unt.edu::8bbc918e-20d5-4c0a-9870-873bc33b4f84" providerId="AD" clId="Web-{BE72EB0E-CC2B-D798-0EA5-38745BC4DBBC}" dt="2023-11-29T06:59:46.866" v="541"/>
        <pc:sldMkLst>
          <pc:docMk/>
          <pc:sldMk cId="3871348130" sldId="269"/>
        </pc:sldMkLst>
      </pc:sldChg>
    </pc:docChg>
  </pc:docChgLst>
  <pc:docChgLst>
    <pc:chgData name="Nooreen, Sufia" userId="S::sufianooreen@my.unt.edu::5c6008e5-4190-475c-b07a-1ed752e1c55b" providerId="AD" clId="Web-{E6EAD5D7-40DF-BF74-6CB4-E77ACF4BF23D}"/>
    <pc:docChg chg="addSld modSld">
      <pc:chgData name="Nooreen, Sufia" userId="S::sufianooreen@my.unt.edu::5c6008e5-4190-475c-b07a-1ed752e1c55b" providerId="AD" clId="Web-{E6EAD5D7-40DF-BF74-6CB4-E77ACF4BF23D}" dt="2023-11-29T21:53:27.718" v="71" actId="20577"/>
      <pc:docMkLst>
        <pc:docMk/>
      </pc:docMkLst>
      <pc:sldChg chg="modSp">
        <pc:chgData name="Nooreen, Sufia" userId="S::sufianooreen@my.unt.edu::5c6008e5-4190-475c-b07a-1ed752e1c55b" providerId="AD" clId="Web-{E6EAD5D7-40DF-BF74-6CB4-E77ACF4BF23D}" dt="2023-11-29T21:53:27.718" v="71" actId="20577"/>
        <pc:sldMkLst>
          <pc:docMk/>
          <pc:sldMk cId="1512232361" sldId="272"/>
        </pc:sldMkLst>
        <pc:spChg chg="mod">
          <ac:chgData name="Nooreen, Sufia" userId="S::sufianooreen@my.unt.edu::5c6008e5-4190-475c-b07a-1ed752e1c55b" providerId="AD" clId="Web-{E6EAD5D7-40DF-BF74-6CB4-E77ACF4BF23D}" dt="2023-11-29T21:53:27.718" v="71" actId="20577"/>
          <ac:spMkLst>
            <pc:docMk/>
            <pc:sldMk cId="1512232361" sldId="272"/>
            <ac:spMk id="6" creationId="{698F05B6-259C-2FE4-1CCC-0D1B122FFC0C}"/>
          </ac:spMkLst>
        </pc:spChg>
      </pc:sldChg>
      <pc:sldChg chg="addSp modSp">
        <pc:chgData name="Nooreen, Sufia" userId="S::sufianooreen@my.unt.edu::5c6008e5-4190-475c-b07a-1ed752e1c55b" providerId="AD" clId="Web-{E6EAD5D7-40DF-BF74-6CB4-E77ACF4BF23D}" dt="2023-11-29T21:53:00.858" v="67" actId="1076"/>
        <pc:sldMkLst>
          <pc:docMk/>
          <pc:sldMk cId="256207074" sldId="274"/>
        </pc:sldMkLst>
        <pc:spChg chg="mod">
          <ac:chgData name="Nooreen, Sufia" userId="S::sufianooreen@my.unt.edu::5c6008e5-4190-475c-b07a-1ed752e1c55b" providerId="AD" clId="Web-{E6EAD5D7-40DF-BF74-6CB4-E77ACF4BF23D}" dt="2023-11-29T21:51:49.325" v="50" actId="20577"/>
          <ac:spMkLst>
            <pc:docMk/>
            <pc:sldMk cId="256207074" sldId="274"/>
            <ac:spMk id="4" creationId="{8C7137BD-06FA-8E81-CE6A-18781CDFFF12}"/>
          </ac:spMkLst>
        </pc:spChg>
        <pc:spChg chg="mod">
          <ac:chgData name="Nooreen, Sufia" userId="S::sufianooreen@my.unt.edu::5c6008e5-4190-475c-b07a-1ed752e1c55b" providerId="AD" clId="Web-{E6EAD5D7-40DF-BF74-6CB4-E77ACF4BF23D}" dt="2023-11-29T21:52:58.092" v="66" actId="14100"/>
          <ac:spMkLst>
            <pc:docMk/>
            <pc:sldMk cId="256207074" sldId="274"/>
            <ac:spMk id="12" creationId="{C4796127-03D8-3665-4F74-D67503412A22}"/>
          </ac:spMkLst>
        </pc:spChg>
        <pc:picChg chg="add mod">
          <ac:chgData name="Nooreen, Sufia" userId="S::sufianooreen@my.unt.edu::5c6008e5-4190-475c-b07a-1ed752e1c55b" providerId="AD" clId="Web-{E6EAD5D7-40DF-BF74-6CB4-E77ACF4BF23D}" dt="2023-11-29T21:52:02.514" v="55" actId="14100"/>
          <ac:picMkLst>
            <pc:docMk/>
            <pc:sldMk cId="256207074" sldId="274"/>
            <ac:picMk id="3" creationId="{F43B4925-13DB-98DF-0916-3FD302EE1944}"/>
          </ac:picMkLst>
        </pc:picChg>
        <pc:picChg chg="add mod">
          <ac:chgData name="Nooreen, Sufia" userId="S::sufianooreen@my.unt.edu::5c6008e5-4190-475c-b07a-1ed752e1c55b" providerId="AD" clId="Web-{E6EAD5D7-40DF-BF74-6CB4-E77ACF4BF23D}" dt="2023-11-29T21:53:00.858" v="67" actId="1076"/>
          <ac:picMkLst>
            <pc:docMk/>
            <pc:sldMk cId="256207074" sldId="274"/>
            <ac:picMk id="6" creationId="{63F1123D-EA2F-FED0-0898-08D5B4545CFF}"/>
          </ac:picMkLst>
        </pc:picChg>
      </pc:sldChg>
      <pc:sldChg chg="addSp modSp add replId">
        <pc:chgData name="Nooreen, Sufia" userId="S::sufianooreen@my.unt.edu::5c6008e5-4190-475c-b07a-1ed752e1c55b" providerId="AD" clId="Web-{E6EAD5D7-40DF-BF74-6CB4-E77ACF4BF23D}" dt="2023-11-29T21:52:43.826" v="65" actId="14100"/>
        <pc:sldMkLst>
          <pc:docMk/>
          <pc:sldMk cId="1519620605" sldId="279"/>
        </pc:sldMkLst>
        <pc:spChg chg="mod">
          <ac:chgData name="Nooreen, Sufia" userId="S::sufianooreen@my.unt.edu::5c6008e5-4190-475c-b07a-1ed752e1c55b" providerId="AD" clId="Web-{E6EAD5D7-40DF-BF74-6CB4-E77ACF4BF23D}" dt="2023-11-29T21:51:36.934" v="49" actId="14100"/>
          <ac:spMkLst>
            <pc:docMk/>
            <pc:sldMk cId="1519620605" sldId="279"/>
            <ac:spMk id="4" creationId="{8C7137BD-06FA-8E81-CE6A-18781CDFFF12}"/>
          </ac:spMkLst>
        </pc:spChg>
        <pc:spChg chg="mod">
          <ac:chgData name="Nooreen, Sufia" userId="S::sufianooreen@my.unt.edu::5c6008e5-4190-475c-b07a-1ed752e1c55b" providerId="AD" clId="Web-{E6EAD5D7-40DF-BF74-6CB4-E77ACF4BF23D}" dt="2023-11-29T21:52:10.591" v="57" actId="20577"/>
          <ac:spMkLst>
            <pc:docMk/>
            <pc:sldMk cId="1519620605" sldId="279"/>
            <ac:spMk id="12" creationId="{C4796127-03D8-3665-4F74-D67503412A22}"/>
          </ac:spMkLst>
        </pc:spChg>
        <pc:picChg chg="add mod">
          <ac:chgData name="Nooreen, Sufia" userId="S::sufianooreen@my.unt.edu::5c6008e5-4190-475c-b07a-1ed752e1c55b" providerId="AD" clId="Web-{E6EAD5D7-40DF-BF74-6CB4-E77ACF4BF23D}" dt="2023-11-29T21:52:20.998" v="62" actId="1076"/>
          <ac:picMkLst>
            <pc:docMk/>
            <pc:sldMk cId="1519620605" sldId="279"/>
            <ac:picMk id="3" creationId="{B1DC0FE0-3427-4FDF-444D-5D631E730117}"/>
          </ac:picMkLst>
        </pc:picChg>
        <pc:picChg chg="add mod">
          <ac:chgData name="Nooreen, Sufia" userId="S::sufianooreen@my.unt.edu::5c6008e5-4190-475c-b07a-1ed752e1c55b" providerId="AD" clId="Web-{E6EAD5D7-40DF-BF74-6CB4-E77ACF4BF23D}" dt="2023-11-29T21:52:43.826" v="65" actId="14100"/>
          <ac:picMkLst>
            <pc:docMk/>
            <pc:sldMk cId="1519620605" sldId="279"/>
            <ac:picMk id="6" creationId="{9AD2510A-D894-C599-4E26-BCB276A49FA7}"/>
          </ac:picMkLst>
        </pc:picChg>
      </pc:sldChg>
    </pc:docChg>
  </pc:docChgLst>
  <pc:docChgLst>
    <pc:chgData name="Nooreen, Sufia" userId="S::sufianooreen@my.unt.edu::5c6008e5-4190-475c-b07a-1ed752e1c55b" providerId="AD" clId="Web-{8A410D3B-6789-99A2-1DD2-89ED2CCB539E}"/>
    <pc:docChg chg="modSld">
      <pc:chgData name="Nooreen, Sufia" userId="S::sufianooreen@my.unt.edu::5c6008e5-4190-475c-b07a-1ed752e1c55b" providerId="AD" clId="Web-{8A410D3B-6789-99A2-1DD2-89ED2CCB539E}" dt="2023-11-30T04:51:57.456" v="582"/>
      <pc:docMkLst>
        <pc:docMk/>
      </pc:docMkLst>
      <pc:sldChg chg="modSp modNotes">
        <pc:chgData name="Nooreen, Sufia" userId="S::sufianooreen@my.unt.edu::5c6008e5-4190-475c-b07a-1ed752e1c55b" providerId="AD" clId="Web-{8A410D3B-6789-99A2-1DD2-89ED2CCB539E}" dt="2023-11-30T04:08:56.862" v="350"/>
        <pc:sldMkLst>
          <pc:docMk/>
          <pc:sldMk cId="1512232361" sldId="272"/>
        </pc:sldMkLst>
        <pc:spChg chg="mod">
          <ac:chgData name="Nooreen, Sufia" userId="S::sufianooreen@my.unt.edu::5c6008e5-4190-475c-b07a-1ed752e1c55b" providerId="AD" clId="Web-{8A410D3B-6789-99A2-1DD2-89ED2CCB539E}" dt="2023-11-30T03:29:50.137" v="123" actId="20577"/>
          <ac:spMkLst>
            <pc:docMk/>
            <pc:sldMk cId="1512232361" sldId="272"/>
            <ac:spMk id="6" creationId="{698F05B6-259C-2FE4-1CCC-0D1B122FFC0C}"/>
          </ac:spMkLst>
        </pc:spChg>
      </pc:sldChg>
      <pc:sldChg chg="modNotes">
        <pc:chgData name="Nooreen, Sufia" userId="S::sufianooreen@my.unt.edu::5c6008e5-4190-475c-b07a-1ed752e1c55b" providerId="AD" clId="Web-{8A410D3B-6789-99A2-1DD2-89ED2CCB539E}" dt="2023-11-30T04:51:57.456" v="582"/>
        <pc:sldMkLst>
          <pc:docMk/>
          <pc:sldMk cId="2032605284" sldId="273"/>
        </pc:sldMkLst>
      </pc:sldChg>
      <pc:sldChg chg="modNotes">
        <pc:chgData name="Nooreen, Sufia" userId="S::sufianooreen@my.unt.edu::5c6008e5-4190-475c-b07a-1ed752e1c55b" providerId="AD" clId="Web-{8A410D3B-6789-99A2-1DD2-89ED2CCB539E}" dt="2023-11-30T04:31:01.004" v="439"/>
        <pc:sldMkLst>
          <pc:docMk/>
          <pc:sldMk cId="256207074" sldId="274"/>
        </pc:sldMkLst>
      </pc:sldChg>
      <pc:sldChg chg="modNotes">
        <pc:chgData name="Nooreen, Sufia" userId="S::sufianooreen@my.unt.edu::5c6008e5-4190-475c-b07a-1ed752e1c55b" providerId="AD" clId="Web-{8A410D3B-6789-99A2-1DD2-89ED2CCB539E}" dt="2023-11-30T03:29:07.682" v="112"/>
        <pc:sldMkLst>
          <pc:docMk/>
          <pc:sldMk cId="1696597479" sldId="276"/>
        </pc:sldMkLst>
      </pc:sldChg>
      <pc:sldChg chg="modNotes">
        <pc:chgData name="Nooreen, Sufia" userId="S::sufianooreen@my.unt.edu::5c6008e5-4190-475c-b07a-1ed752e1c55b" providerId="AD" clId="Web-{8A410D3B-6789-99A2-1DD2-89ED2CCB539E}" dt="2023-11-30T04:02:40.271" v="281"/>
        <pc:sldMkLst>
          <pc:docMk/>
          <pc:sldMk cId="2304157474" sldId="278"/>
        </pc:sldMkLst>
      </pc:sldChg>
      <pc:sldChg chg="modNotes">
        <pc:chgData name="Nooreen, Sufia" userId="S::sufianooreen@my.unt.edu::5c6008e5-4190-475c-b07a-1ed752e1c55b" providerId="AD" clId="Web-{8A410D3B-6789-99A2-1DD2-89ED2CCB539E}" dt="2023-11-30T04:40:52.244" v="448"/>
        <pc:sldMkLst>
          <pc:docMk/>
          <pc:sldMk cId="1519620605" sldId="279"/>
        </pc:sldMkLst>
      </pc:sldChg>
    </pc:docChg>
  </pc:docChgLst>
  <pc:docChgLst>
    <pc:chgData name="Saadu, Yusuf" userId="S::yusufsaadu@my.unt.edu::b8f577e4-d30f-4d54-9144-6369b9631ee6" providerId="AD" clId="Web-{D7B0A7B1-6B7D-B1BF-10EF-ECF53E094A86}"/>
    <pc:docChg chg="modSld sldOrd">
      <pc:chgData name="Saadu, Yusuf" userId="S::yusufsaadu@my.unt.edu::b8f577e4-d30f-4d54-9144-6369b9631ee6" providerId="AD" clId="Web-{D7B0A7B1-6B7D-B1BF-10EF-ECF53E094A86}" dt="2023-11-30T03:18:02.854" v="7"/>
      <pc:docMkLst>
        <pc:docMk/>
      </pc:docMkLst>
      <pc:sldChg chg="modSp ord">
        <pc:chgData name="Saadu, Yusuf" userId="S::yusufsaadu@my.unt.edu::b8f577e4-d30f-4d54-9144-6369b9631ee6" providerId="AD" clId="Web-{D7B0A7B1-6B7D-B1BF-10EF-ECF53E094A86}" dt="2023-11-30T03:18:02.854" v="7"/>
        <pc:sldMkLst>
          <pc:docMk/>
          <pc:sldMk cId="462985432" sldId="281"/>
        </pc:sldMkLst>
        <pc:spChg chg="mod">
          <ac:chgData name="Saadu, Yusuf" userId="S::yusufsaadu@my.unt.edu::b8f577e4-d30f-4d54-9144-6369b9631ee6" providerId="AD" clId="Web-{D7B0A7B1-6B7D-B1BF-10EF-ECF53E094A86}" dt="2023-11-30T03:06:48.927" v="6" actId="20577"/>
          <ac:spMkLst>
            <pc:docMk/>
            <pc:sldMk cId="462985432" sldId="281"/>
            <ac:spMk id="3" creationId="{4742523B-BC2E-4E3C-AA78-7D84908116F3}"/>
          </ac:spMkLst>
        </pc:spChg>
      </pc:sldChg>
    </pc:docChg>
  </pc:docChgLst>
  <pc:docChgLst>
    <pc:chgData name="Ogunbode, Iyabode" userId="S::iyabodeogunbode@my.unt.edu::8bbc918e-20d5-4c0a-9870-873bc33b4f84" providerId="AD" clId="Web-{1371AD12-86FD-393E-F928-631D303AE4AE}"/>
    <pc:docChg chg="delSld modSld">
      <pc:chgData name="Ogunbode, Iyabode" userId="S::iyabodeogunbode@my.unt.edu::8bbc918e-20d5-4c0a-9870-873bc33b4f84" providerId="AD" clId="Web-{1371AD12-86FD-393E-F928-631D303AE4AE}" dt="2023-11-29T05:33:53.875" v="1" actId="20577"/>
      <pc:docMkLst>
        <pc:docMk/>
      </pc:docMkLst>
      <pc:sldChg chg="del">
        <pc:chgData name="Ogunbode, Iyabode" userId="S::iyabodeogunbode@my.unt.edu::8bbc918e-20d5-4c0a-9870-873bc33b4f84" providerId="AD" clId="Web-{1371AD12-86FD-393E-F928-631D303AE4AE}" dt="2023-11-29T05:32:46.389" v="0"/>
        <pc:sldMkLst>
          <pc:docMk/>
          <pc:sldMk cId="1784040210" sldId="257"/>
        </pc:sldMkLst>
      </pc:sldChg>
      <pc:sldChg chg="modSp">
        <pc:chgData name="Ogunbode, Iyabode" userId="S::iyabodeogunbode@my.unt.edu::8bbc918e-20d5-4c0a-9870-873bc33b4f84" providerId="AD" clId="Web-{1371AD12-86FD-393E-F928-631D303AE4AE}" dt="2023-11-29T05:33:53.875" v="1" actId="20577"/>
        <pc:sldMkLst>
          <pc:docMk/>
          <pc:sldMk cId="1696597479" sldId="276"/>
        </pc:sldMkLst>
        <pc:spChg chg="mod">
          <ac:chgData name="Ogunbode, Iyabode" userId="S::iyabodeogunbode@my.unt.edu::8bbc918e-20d5-4c0a-9870-873bc33b4f84" providerId="AD" clId="Web-{1371AD12-86FD-393E-F928-631D303AE4AE}" dt="2023-11-29T05:33:53.875" v="1" actId="20577"/>
          <ac:spMkLst>
            <pc:docMk/>
            <pc:sldMk cId="1696597479" sldId="276"/>
            <ac:spMk id="11" creationId="{44F5354A-7BF9-7D79-BF31-F034A09060CB}"/>
          </ac:spMkLst>
        </pc:spChg>
      </pc:sldChg>
    </pc:docChg>
  </pc:docChgLst>
  <pc:docChgLst>
    <pc:chgData name="Bernot, Jordan" userId="S::jordanbernot@my.unt.edu::b547be15-80c0-49fa-9053-9b8625daf19f" providerId="AD" clId="Web-{6D39D3AA-B010-8732-EF1F-6A267F0BE367}"/>
    <pc:docChg chg="modSld">
      <pc:chgData name="Bernot, Jordan" userId="S::jordanbernot@my.unt.edu::b547be15-80c0-49fa-9053-9b8625daf19f" providerId="AD" clId="Web-{6D39D3AA-B010-8732-EF1F-6A267F0BE367}" dt="2023-11-30T18:45:03.590" v="115" actId="20577"/>
      <pc:docMkLst>
        <pc:docMk/>
      </pc:docMkLst>
      <pc:sldChg chg="modSp">
        <pc:chgData name="Bernot, Jordan" userId="S::jordanbernot@my.unt.edu::b547be15-80c0-49fa-9053-9b8625daf19f" providerId="AD" clId="Web-{6D39D3AA-B010-8732-EF1F-6A267F0BE367}" dt="2023-11-30T18:45:03.590" v="115" actId="20577"/>
        <pc:sldMkLst>
          <pc:docMk/>
          <pc:sldMk cId="762899198" sldId="261"/>
        </pc:sldMkLst>
        <pc:spChg chg="mod">
          <ac:chgData name="Bernot, Jordan" userId="S::jordanbernot@my.unt.edu::b547be15-80c0-49fa-9053-9b8625daf19f" providerId="AD" clId="Web-{6D39D3AA-B010-8732-EF1F-6A267F0BE367}" dt="2023-11-30T18:45:03.590" v="115" actId="20577"/>
          <ac:spMkLst>
            <pc:docMk/>
            <pc:sldMk cId="762899198" sldId="261"/>
            <ac:spMk id="3" creationId="{33EB66D0-6F65-E121-7C50-87A56C156441}"/>
          </ac:spMkLst>
        </pc:spChg>
      </pc:sldChg>
      <pc:sldChg chg="modSp">
        <pc:chgData name="Bernot, Jordan" userId="S::jordanbernot@my.unt.edu::b547be15-80c0-49fa-9053-9b8625daf19f" providerId="AD" clId="Web-{6D39D3AA-B010-8732-EF1F-6A267F0BE367}" dt="2023-11-30T17:54:11.322" v="3" actId="20577"/>
        <pc:sldMkLst>
          <pc:docMk/>
          <pc:sldMk cId="462985432" sldId="281"/>
        </pc:sldMkLst>
        <pc:spChg chg="mod">
          <ac:chgData name="Bernot, Jordan" userId="S::jordanbernot@my.unt.edu::b547be15-80c0-49fa-9053-9b8625daf19f" providerId="AD" clId="Web-{6D39D3AA-B010-8732-EF1F-6A267F0BE367}" dt="2023-11-30T17:54:11.322" v="3" actId="20577"/>
          <ac:spMkLst>
            <pc:docMk/>
            <pc:sldMk cId="462985432" sldId="281"/>
            <ac:spMk id="3" creationId="{4742523B-BC2E-4E3C-AA78-7D84908116F3}"/>
          </ac:spMkLst>
        </pc:spChg>
      </pc:sldChg>
    </pc:docChg>
  </pc:docChgLst>
  <pc:docChgLst>
    <pc:chgData name="Ogunbode, Iyabode" userId="S::iyabodeogunbode@my.unt.edu::8bbc918e-20d5-4c0a-9870-873bc33b4f84" providerId="AD" clId="Web-{B714F97C-C42B-3F6B-BDD5-AB65F07FFA35}"/>
    <pc:docChg chg="modSld">
      <pc:chgData name="Ogunbode, Iyabode" userId="S::iyabodeogunbode@my.unt.edu::8bbc918e-20d5-4c0a-9870-873bc33b4f84" providerId="AD" clId="Web-{B714F97C-C42B-3F6B-BDD5-AB65F07FFA35}" dt="2023-11-28T00:18:26.823" v="12" actId="20577"/>
      <pc:docMkLst>
        <pc:docMk/>
      </pc:docMkLst>
      <pc:sldChg chg="modSp">
        <pc:chgData name="Ogunbode, Iyabode" userId="S::iyabodeogunbode@my.unt.edu::8bbc918e-20d5-4c0a-9870-873bc33b4f84" providerId="AD" clId="Web-{B714F97C-C42B-3F6B-BDD5-AB65F07FFA35}" dt="2023-11-28T00:16:23.787" v="2"/>
        <pc:sldMkLst>
          <pc:docMk/>
          <pc:sldMk cId="1353666189" sldId="258"/>
        </pc:sldMkLst>
        <pc:picChg chg="mod">
          <ac:chgData name="Ogunbode, Iyabode" userId="S::iyabodeogunbode@my.unt.edu::8bbc918e-20d5-4c0a-9870-873bc33b4f84" providerId="AD" clId="Web-{B714F97C-C42B-3F6B-BDD5-AB65F07FFA35}" dt="2023-11-28T00:16:23.787" v="2"/>
          <ac:picMkLst>
            <pc:docMk/>
            <pc:sldMk cId="1353666189" sldId="258"/>
            <ac:picMk id="4" creationId="{73B4C3D4-8FDF-9C4A-CCB3-1C7D7D9DF8AE}"/>
          </ac:picMkLst>
        </pc:picChg>
      </pc:sldChg>
      <pc:sldChg chg="modSp">
        <pc:chgData name="Ogunbode, Iyabode" userId="S::iyabodeogunbode@my.unt.edu::8bbc918e-20d5-4c0a-9870-873bc33b4f84" providerId="AD" clId="Web-{B714F97C-C42B-3F6B-BDD5-AB65F07FFA35}" dt="2023-11-28T00:16:41.460" v="4"/>
        <pc:sldMkLst>
          <pc:docMk/>
          <pc:sldMk cId="762899198" sldId="261"/>
        </pc:sldMkLst>
        <pc:picChg chg="mod">
          <ac:chgData name="Ogunbode, Iyabode" userId="S::iyabodeogunbode@my.unt.edu::8bbc918e-20d5-4c0a-9870-873bc33b4f84" providerId="AD" clId="Web-{B714F97C-C42B-3F6B-BDD5-AB65F07FFA35}" dt="2023-11-28T00:16:41.460" v="4"/>
          <ac:picMkLst>
            <pc:docMk/>
            <pc:sldMk cId="762899198" sldId="261"/>
            <ac:picMk id="13" creationId="{B46B10CD-CD0F-373A-19A6-6E8BE0315D34}"/>
          </ac:picMkLst>
        </pc:picChg>
      </pc:sldChg>
      <pc:sldChg chg="modSp">
        <pc:chgData name="Ogunbode, Iyabode" userId="S::iyabodeogunbode@my.unt.edu::8bbc918e-20d5-4c0a-9870-873bc33b4f84" providerId="AD" clId="Web-{B714F97C-C42B-3F6B-BDD5-AB65F07FFA35}" dt="2023-11-28T00:16:54.132" v="5"/>
        <pc:sldMkLst>
          <pc:docMk/>
          <pc:sldMk cId="1924761070" sldId="264"/>
        </pc:sldMkLst>
        <pc:picChg chg="mod">
          <ac:chgData name="Ogunbode, Iyabode" userId="S::iyabodeogunbode@my.unt.edu::8bbc918e-20d5-4c0a-9870-873bc33b4f84" providerId="AD" clId="Web-{B714F97C-C42B-3F6B-BDD5-AB65F07FFA35}" dt="2023-11-28T00:16:54.132" v="5"/>
          <ac:picMkLst>
            <pc:docMk/>
            <pc:sldMk cId="1924761070" sldId="264"/>
            <ac:picMk id="4" creationId="{010A4E75-B5CD-2F30-ACB8-B4792303567B}"/>
          </ac:picMkLst>
        </pc:picChg>
      </pc:sldChg>
      <pc:sldChg chg="modSp">
        <pc:chgData name="Ogunbode, Iyabode" userId="S::iyabodeogunbode@my.unt.edu::8bbc918e-20d5-4c0a-9870-873bc33b4f84" providerId="AD" clId="Web-{B714F97C-C42B-3F6B-BDD5-AB65F07FFA35}" dt="2023-11-28T00:17:25.461" v="7"/>
        <pc:sldMkLst>
          <pc:docMk/>
          <pc:sldMk cId="2677219470" sldId="265"/>
        </pc:sldMkLst>
        <pc:picChg chg="mod">
          <ac:chgData name="Ogunbode, Iyabode" userId="S::iyabodeogunbode@my.unt.edu::8bbc918e-20d5-4c0a-9870-873bc33b4f84" providerId="AD" clId="Web-{B714F97C-C42B-3F6B-BDD5-AB65F07FFA35}" dt="2023-11-28T00:17:25.461" v="7"/>
          <ac:picMkLst>
            <pc:docMk/>
            <pc:sldMk cId="2677219470" sldId="265"/>
            <ac:picMk id="3" creationId="{3ABAA3E6-D0B1-B265-06FA-1FFD8B9EF86C}"/>
          </ac:picMkLst>
        </pc:picChg>
      </pc:sldChg>
      <pc:sldChg chg="modSp">
        <pc:chgData name="Ogunbode, Iyabode" userId="S::iyabodeogunbode@my.unt.edu::8bbc918e-20d5-4c0a-9870-873bc33b4f84" providerId="AD" clId="Web-{B714F97C-C42B-3F6B-BDD5-AB65F07FFA35}" dt="2023-11-28T00:16:31.319" v="3"/>
        <pc:sldMkLst>
          <pc:docMk/>
          <pc:sldMk cId="3085132933" sldId="266"/>
        </pc:sldMkLst>
        <pc:picChg chg="mod">
          <ac:chgData name="Ogunbode, Iyabode" userId="S::iyabodeogunbode@my.unt.edu::8bbc918e-20d5-4c0a-9870-873bc33b4f84" providerId="AD" clId="Web-{B714F97C-C42B-3F6B-BDD5-AB65F07FFA35}" dt="2023-11-28T00:16:31.319" v="3"/>
          <ac:picMkLst>
            <pc:docMk/>
            <pc:sldMk cId="3085132933" sldId="266"/>
            <ac:picMk id="4" creationId="{884CD4CC-E4CB-56A9-C562-5C647E6B8055}"/>
          </ac:picMkLst>
        </pc:picChg>
      </pc:sldChg>
      <pc:sldChg chg="modSp">
        <pc:chgData name="Ogunbode, Iyabode" userId="S::iyabodeogunbode@my.unt.edu::8bbc918e-20d5-4c0a-9870-873bc33b4f84" providerId="AD" clId="Web-{B714F97C-C42B-3F6B-BDD5-AB65F07FFA35}" dt="2023-11-28T00:18:26.823" v="12" actId="20577"/>
        <pc:sldMkLst>
          <pc:docMk/>
          <pc:sldMk cId="2889681546" sldId="267"/>
        </pc:sldMkLst>
        <pc:spChg chg="mod">
          <ac:chgData name="Ogunbode, Iyabode" userId="S::iyabodeogunbode@my.unt.edu::8bbc918e-20d5-4c0a-9870-873bc33b4f84" providerId="AD" clId="Web-{B714F97C-C42B-3F6B-BDD5-AB65F07FFA35}" dt="2023-11-28T00:18:26.823" v="12" actId="20577"/>
          <ac:spMkLst>
            <pc:docMk/>
            <pc:sldMk cId="2889681546" sldId="267"/>
            <ac:spMk id="3" creationId="{FB6B1422-654E-49FA-B0EF-CB9617FBE96E}"/>
          </ac:spMkLst>
        </pc:spChg>
      </pc:sldChg>
    </pc:docChg>
  </pc:docChgLst>
  <pc:docChgLst>
    <pc:chgData name="Nooreen, Sufia" userId="S::sufianooreen@my.unt.edu::5c6008e5-4190-475c-b07a-1ed752e1c55b" providerId="AD" clId="Web-{44890DCA-9E5B-5E3C-CC96-88A64949BAEF}"/>
    <pc:docChg chg="modSld">
      <pc:chgData name="Nooreen, Sufia" userId="S::sufianooreen@my.unt.edu::5c6008e5-4190-475c-b07a-1ed752e1c55b" providerId="AD" clId="Web-{44890DCA-9E5B-5E3C-CC96-88A64949BAEF}" dt="2023-11-29T22:10:54.027" v="44" actId="14100"/>
      <pc:docMkLst>
        <pc:docMk/>
      </pc:docMkLst>
      <pc:sldChg chg="addSp delSp modSp">
        <pc:chgData name="Nooreen, Sufia" userId="S::sufianooreen@my.unt.edu::5c6008e5-4190-475c-b07a-1ed752e1c55b" providerId="AD" clId="Web-{44890DCA-9E5B-5E3C-CC96-88A64949BAEF}" dt="2023-11-29T22:10:15.994" v="39" actId="1076"/>
        <pc:sldMkLst>
          <pc:docMk/>
          <pc:sldMk cId="2032605284" sldId="273"/>
        </pc:sldMkLst>
        <pc:spChg chg="del">
          <ac:chgData name="Nooreen, Sufia" userId="S::sufianooreen@my.unt.edu::5c6008e5-4190-475c-b07a-1ed752e1c55b" providerId="AD" clId="Web-{44890DCA-9E5B-5E3C-CC96-88A64949BAEF}" dt="2023-11-29T22:00:35.100" v="0"/>
          <ac:spMkLst>
            <pc:docMk/>
            <pc:sldMk cId="2032605284" sldId="273"/>
            <ac:spMk id="3" creationId="{FB6B1422-654E-49FA-B0EF-CB9617FBE96E}"/>
          </ac:spMkLst>
        </pc:spChg>
        <pc:spChg chg="add del mod">
          <ac:chgData name="Nooreen, Sufia" userId="S::sufianooreen@my.unt.edu::5c6008e5-4190-475c-b07a-1ed752e1c55b" providerId="AD" clId="Web-{44890DCA-9E5B-5E3C-CC96-88A64949BAEF}" dt="2023-11-29T22:01:59.821" v="38" actId="20577"/>
          <ac:spMkLst>
            <pc:docMk/>
            <pc:sldMk cId="2032605284" sldId="273"/>
            <ac:spMk id="9" creationId="{39383BAB-9874-136D-6ACB-FFF2537270B1}"/>
          </ac:spMkLst>
        </pc:spChg>
        <pc:picChg chg="mod">
          <ac:chgData name="Nooreen, Sufia" userId="S::sufianooreen@my.unt.edu::5c6008e5-4190-475c-b07a-1ed752e1c55b" providerId="AD" clId="Web-{44890DCA-9E5B-5E3C-CC96-88A64949BAEF}" dt="2023-11-29T22:10:15.994" v="39" actId="1076"/>
          <ac:picMkLst>
            <pc:docMk/>
            <pc:sldMk cId="2032605284" sldId="273"/>
            <ac:picMk id="5" creationId="{18919633-9737-166B-7F24-B8F3D83A95E5}"/>
          </ac:picMkLst>
        </pc:picChg>
        <pc:picChg chg="mod">
          <ac:chgData name="Nooreen, Sufia" userId="S::sufianooreen@my.unt.edu::5c6008e5-4190-475c-b07a-1ed752e1c55b" providerId="AD" clId="Web-{44890DCA-9E5B-5E3C-CC96-88A64949BAEF}" dt="2023-11-29T22:01:38.508" v="29" actId="1076"/>
          <ac:picMkLst>
            <pc:docMk/>
            <pc:sldMk cId="2032605284" sldId="273"/>
            <ac:picMk id="6" creationId="{F79EFF54-B69F-31F7-569B-EE98A5141B4D}"/>
          </ac:picMkLst>
        </pc:picChg>
        <pc:picChg chg="add del mod ord">
          <ac:chgData name="Nooreen, Sufia" userId="S::sufianooreen@my.unt.edu::5c6008e5-4190-475c-b07a-1ed752e1c55b" providerId="AD" clId="Web-{44890DCA-9E5B-5E3C-CC96-88A64949BAEF}" dt="2023-11-29T22:00:37.459" v="2"/>
          <ac:picMkLst>
            <pc:docMk/>
            <pc:sldMk cId="2032605284" sldId="273"/>
            <ac:picMk id="11" creationId="{82B50F30-069F-13DB-9D1A-1FDDDC1AE8F4}"/>
          </ac:picMkLst>
        </pc:picChg>
      </pc:sldChg>
      <pc:sldChg chg="modSp">
        <pc:chgData name="Nooreen, Sufia" userId="S::sufianooreen@my.unt.edu::5c6008e5-4190-475c-b07a-1ed752e1c55b" providerId="AD" clId="Web-{44890DCA-9E5B-5E3C-CC96-88A64949BAEF}" dt="2023-11-29T22:10:54.027" v="44" actId="14100"/>
        <pc:sldMkLst>
          <pc:docMk/>
          <pc:sldMk cId="1696597479" sldId="276"/>
        </pc:sldMkLst>
        <pc:spChg chg="mod">
          <ac:chgData name="Nooreen, Sufia" userId="S::sufianooreen@my.unt.edu::5c6008e5-4190-475c-b07a-1ed752e1c55b" providerId="AD" clId="Web-{44890DCA-9E5B-5E3C-CC96-88A64949BAEF}" dt="2023-11-29T22:10:54.027" v="44" actId="14100"/>
          <ac:spMkLst>
            <pc:docMk/>
            <pc:sldMk cId="1696597479" sldId="276"/>
            <ac:spMk id="11" creationId="{44F5354A-7BF9-7D79-BF31-F034A09060CB}"/>
          </ac:spMkLst>
        </pc:spChg>
        <pc:picChg chg="mod">
          <ac:chgData name="Nooreen, Sufia" userId="S::sufianooreen@my.unt.edu::5c6008e5-4190-475c-b07a-1ed752e1c55b" providerId="AD" clId="Web-{44890DCA-9E5B-5E3C-CC96-88A64949BAEF}" dt="2023-11-29T22:10:40.714" v="43" actId="1076"/>
          <ac:picMkLst>
            <pc:docMk/>
            <pc:sldMk cId="1696597479" sldId="276"/>
            <ac:picMk id="7" creationId="{78B0ABC2-AE60-3162-C81F-F393513D799F}"/>
          </ac:picMkLst>
        </pc:picChg>
      </pc:sldChg>
    </pc:docChg>
  </pc:docChgLst>
  <pc:docChgLst>
    <pc:chgData name="Nooreen, Sufia" userId="S::sufianooreen@my.unt.edu::5c6008e5-4190-475c-b07a-1ed752e1c55b" providerId="AD" clId="Web-{E0B7025A-70CC-44CC-AEE1-D8F30A8D9B96}"/>
    <pc:docChg chg="addSld delSld modSld sldOrd">
      <pc:chgData name="Nooreen, Sufia" userId="S::sufianooreen@my.unt.edu::5c6008e5-4190-475c-b07a-1ed752e1c55b" providerId="AD" clId="Web-{E0B7025A-70CC-44CC-AEE1-D8F30A8D9B96}" dt="2023-11-29T20:44:48.595" v="434" actId="1076"/>
      <pc:docMkLst>
        <pc:docMk/>
      </pc:docMkLst>
      <pc:sldChg chg="del">
        <pc:chgData name="Nooreen, Sufia" userId="S::sufianooreen@my.unt.edu::5c6008e5-4190-475c-b07a-1ed752e1c55b" providerId="AD" clId="Web-{E0B7025A-70CC-44CC-AEE1-D8F30A8D9B96}" dt="2023-11-29T19:47:38.408" v="2"/>
        <pc:sldMkLst>
          <pc:docMk/>
          <pc:sldMk cId="2889681546" sldId="267"/>
        </pc:sldMkLst>
      </pc:sldChg>
      <pc:sldChg chg="modSp ord">
        <pc:chgData name="Nooreen, Sufia" userId="S::sufianooreen@my.unt.edu::5c6008e5-4190-475c-b07a-1ed752e1c55b" providerId="AD" clId="Web-{E0B7025A-70CC-44CC-AEE1-D8F30A8D9B96}" dt="2023-11-29T20:38:48.333" v="412" actId="20577"/>
        <pc:sldMkLst>
          <pc:docMk/>
          <pc:sldMk cId="1512232361" sldId="272"/>
        </pc:sldMkLst>
        <pc:spChg chg="mod">
          <ac:chgData name="Nooreen, Sufia" userId="S::sufianooreen@my.unt.edu::5c6008e5-4190-475c-b07a-1ed752e1c55b" providerId="AD" clId="Web-{E0B7025A-70CC-44CC-AEE1-D8F30A8D9B96}" dt="2023-11-29T20:38:48.333" v="412" actId="20577"/>
          <ac:spMkLst>
            <pc:docMk/>
            <pc:sldMk cId="1512232361" sldId="272"/>
            <ac:spMk id="6" creationId="{698F05B6-259C-2FE4-1CCC-0D1B122FFC0C}"/>
          </ac:spMkLst>
        </pc:spChg>
      </pc:sldChg>
      <pc:sldChg chg="modSp">
        <pc:chgData name="Nooreen, Sufia" userId="S::sufianooreen@my.unt.edu::5c6008e5-4190-475c-b07a-1ed752e1c55b" providerId="AD" clId="Web-{E0B7025A-70CC-44CC-AEE1-D8F30A8D9B96}" dt="2023-11-29T20:27:24.920" v="313" actId="14100"/>
        <pc:sldMkLst>
          <pc:docMk/>
          <pc:sldMk cId="2032605284" sldId="273"/>
        </pc:sldMkLst>
        <pc:spChg chg="mod">
          <ac:chgData name="Nooreen, Sufia" userId="S::sufianooreen@my.unt.edu::5c6008e5-4190-475c-b07a-1ed752e1c55b" providerId="AD" clId="Web-{E0B7025A-70CC-44CC-AEE1-D8F30A8D9B96}" dt="2023-11-29T20:27:21.982" v="312" actId="20577"/>
          <ac:spMkLst>
            <pc:docMk/>
            <pc:sldMk cId="2032605284" sldId="273"/>
            <ac:spMk id="3" creationId="{FB6B1422-654E-49FA-B0EF-CB9617FBE96E}"/>
          </ac:spMkLst>
        </pc:spChg>
        <pc:picChg chg="mod">
          <ac:chgData name="Nooreen, Sufia" userId="S::sufianooreen@my.unt.edu::5c6008e5-4190-475c-b07a-1ed752e1c55b" providerId="AD" clId="Web-{E0B7025A-70CC-44CC-AEE1-D8F30A8D9B96}" dt="2023-11-29T20:27:24.920" v="313" actId="14100"/>
          <ac:picMkLst>
            <pc:docMk/>
            <pc:sldMk cId="2032605284" sldId="273"/>
            <ac:picMk id="6" creationId="{F79EFF54-B69F-31F7-569B-EE98A5141B4D}"/>
          </ac:picMkLst>
        </pc:picChg>
      </pc:sldChg>
      <pc:sldChg chg="addSp delSp modSp">
        <pc:chgData name="Nooreen, Sufia" userId="S::sufianooreen@my.unt.edu::5c6008e5-4190-475c-b07a-1ed752e1c55b" providerId="AD" clId="Web-{E0B7025A-70CC-44CC-AEE1-D8F30A8D9B96}" dt="2023-11-29T20:44:48.595" v="434" actId="1076"/>
        <pc:sldMkLst>
          <pc:docMk/>
          <pc:sldMk cId="256207074" sldId="274"/>
        </pc:sldMkLst>
        <pc:spChg chg="del">
          <ac:chgData name="Nooreen, Sufia" userId="S::sufianooreen@my.unt.edu::5c6008e5-4190-475c-b07a-1ed752e1c55b" providerId="AD" clId="Web-{E0B7025A-70CC-44CC-AEE1-D8F30A8D9B96}" dt="2023-11-29T19:47:34.533" v="0"/>
          <ac:spMkLst>
            <pc:docMk/>
            <pc:sldMk cId="256207074" sldId="274"/>
            <ac:spMk id="3" creationId="{FB6B1422-654E-49FA-B0EF-CB9617FBE96E}"/>
          </ac:spMkLst>
        </pc:spChg>
        <pc:spChg chg="add mod">
          <ac:chgData name="Nooreen, Sufia" userId="S::sufianooreen@my.unt.edu::5c6008e5-4190-475c-b07a-1ed752e1c55b" providerId="AD" clId="Web-{E0B7025A-70CC-44CC-AEE1-D8F30A8D9B96}" dt="2023-11-29T20:44:43.548" v="433" actId="1076"/>
          <ac:spMkLst>
            <pc:docMk/>
            <pc:sldMk cId="256207074" sldId="274"/>
            <ac:spMk id="4" creationId="{8C7137BD-06FA-8E81-CE6A-18781CDFFF12}"/>
          </ac:spMkLst>
        </pc:spChg>
        <pc:spChg chg="add del mod">
          <ac:chgData name="Nooreen, Sufia" userId="S::sufianooreen@my.unt.edu::5c6008e5-4190-475c-b07a-1ed752e1c55b" providerId="AD" clId="Web-{E0B7025A-70CC-44CC-AEE1-D8F30A8D9B96}" dt="2023-11-29T19:47:35.205" v="1"/>
          <ac:spMkLst>
            <pc:docMk/>
            <pc:sldMk cId="256207074" sldId="274"/>
            <ac:spMk id="6" creationId="{34A54F2A-6111-8F2F-8278-0997C2A0F845}"/>
          </ac:spMkLst>
        </pc:spChg>
        <pc:spChg chg="add del mod">
          <ac:chgData name="Nooreen, Sufia" userId="S::sufianooreen@my.unt.edu::5c6008e5-4190-475c-b07a-1ed752e1c55b" providerId="AD" clId="Web-{E0B7025A-70CC-44CC-AEE1-D8F30A8D9B96}" dt="2023-11-29T20:21:40.033" v="219"/>
          <ac:spMkLst>
            <pc:docMk/>
            <pc:sldMk cId="256207074" sldId="274"/>
            <ac:spMk id="9" creationId="{89505B55-A926-5EFE-5C3C-99586CB0911E}"/>
          </ac:spMkLst>
        </pc:spChg>
        <pc:spChg chg="add mod">
          <ac:chgData name="Nooreen, Sufia" userId="S::sufianooreen@my.unt.edu::5c6008e5-4190-475c-b07a-1ed752e1c55b" providerId="AD" clId="Web-{E0B7025A-70CC-44CC-AEE1-D8F30A8D9B96}" dt="2023-11-29T20:44:48.595" v="434" actId="1076"/>
          <ac:spMkLst>
            <pc:docMk/>
            <pc:sldMk cId="256207074" sldId="274"/>
            <ac:spMk id="12" creationId="{C4796127-03D8-3665-4F74-D67503412A22}"/>
          </ac:spMkLst>
        </pc:spChg>
        <pc:picChg chg="add del mod ord">
          <ac:chgData name="Nooreen, Sufia" userId="S::sufianooreen@my.unt.edu::5c6008e5-4190-475c-b07a-1ed752e1c55b" providerId="AD" clId="Web-{E0B7025A-70CC-44CC-AEE1-D8F30A8D9B96}" dt="2023-11-29T20:21:32.455" v="215"/>
          <ac:picMkLst>
            <pc:docMk/>
            <pc:sldMk cId="256207074" sldId="274"/>
            <ac:picMk id="7" creationId="{655DC8FA-6C7F-E410-F1B8-A6434BBA7815}"/>
          </ac:picMkLst>
        </pc:picChg>
      </pc:sldChg>
      <pc:sldChg chg="modSp ord">
        <pc:chgData name="Nooreen, Sufia" userId="S::sufianooreen@my.unt.edu::5c6008e5-4190-475c-b07a-1ed752e1c55b" providerId="AD" clId="Web-{E0B7025A-70CC-44CC-AEE1-D8F30A8D9B96}" dt="2023-11-29T20:42:30.793" v="432" actId="1076"/>
        <pc:sldMkLst>
          <pc:docMk/>
          <pc:sldMk cId="1696597479" sldId="276"/>
        </pc:sldMkLst>
        <pc:spChg chg="mod">
          <ac:chgData name="Nooreen, Sufia" userId="S::sufianooreen@my.unt.edu::5c6008e5-4190-475c-b07a-1ed752e1c55b" providerId="AD" clId="Web-{E0B7025A-70CC-44CC-AEE1-D8F30A8D9B96}" dt="2023-11-29T20:33:06.322" v="391" actId="20577"/>
          <ac:spMkLst>
            <pc:docMk/>
            <pc:sldMk cId="1696597479" sldId="276"/>
            <ac:spMk id="11" creationId="{44F5354A-7BF9-7D79-BF31-F034A09060CB}"/>
          </ac:spMkLst>
        </pc:spChg>
        <pc:picChg chg="mod">
          <ac:chgData name="Nooreen, Sufia" userId="S::sufianooreen@my.unt.edu::5c6008e5-4190-475c-b07a-1ed752e1c55b" providerId="AD" clId="Web-{E0B7025A-70CC-44CC-AEE1-D8F30A8D9B96}" dt="2023-11-29T20:42:30.793" v="432" actId="1076"/>
          <ac:picMkLst>
            <pc:docMk/>
            <pc:sldMk cId="1696597479" sldId="276"/>
            <ac:picMk id="7" creationId="{78B0ABC2-AE60-3162-C81F-F393513D799F}"/>
          </ac:picMkLst>
        </pc:picChg>
      </pc:sldChg>
      <pc:sldChg chg="del">
        <pc:chgData name="Nooreen, Sufia" userId="S::sufianooreen@my.unt.edu::5c6008e5-4190-475c-b07a-1ed752e1c55b" providerId="AD" clId="Web-{E0B7025A-70CC-44CC-AEE1-D8F30A8D9B96}" dt="2023-11-29T20:13:23.439" v="7"/>
        <pc:sldMkLst>
          <pc:docMk/>
          <pc:sldMk cId="3565537936" sldId="277"/>
        </pc:sldMkLst>
      </pc:sldChg>
      <pc:sldChg chg="addSp delSp modSp add replId">
        <pc:chgData name="Nooreen, Sufia" userId="S::sufianooreen@my.unt.edu::5c6008e5-4190-475c-b07a-1ed752e1c55b" providerId="AD" clId="Web-{E0B7025A-70CC-44CC-AEE1-D8F30A8D9B96}" dt="2023-11-29T20:40:41.665" v="428" actId="20577"/>
        <pc:sldMkLst>
          <pc:docMk/>
          <pc:sldMk cId="2304157474" sldId="278"/>
        </pc:sldMkLst>
        <pc:spChg chg="mod">
          <ac:chgData name="Nooreen, Sufia" userId="S::sufianooreen@my.unt.edu::5c6008e5-4190-475c-b07a-1ed752e1c55b" providerId="AD" clId="Web-{E0B7025A-70CC-44CC-AEE1-D8F30A8D9B96}" dt="2023-11-29T20:13:18.642" v="6" actId="20577"/>
          <ac:spMkLst>
            <pc:docMk/>
            <pc:sldMk cId="2304157474" sldId="278"/>
            <ac:spMk id="2" creationId="{232662A6-EE94-A4F0-0035-55D829EDC7B1}"/>
          </ac:spMkLst>
        </pc:spChg>
        <pc:spChg chg="del">
          <ac:chgData name="Nooreen, Sufia" userId="S::sufianooreen@my.unt.edu::5c6008e5-4190-475c-b07a-1ed752e1c55b" providerId="AD" clId="Web-{E0B7025A-70CC-44CC-AEE1-D8F30A8D9B96}" dt="2023-11-29T20:13:27.376" v="9"/>
          <ac:spMkLst>
            <pc:docMk/>
            <pc:sldMk cId="2304157474" sldId="278"/>
            <ac:spMk id="3" creationId="{33EB66D0-6F65-E121-7C50-87A56C156441}"/>
          </ac:spMkLst>
        </pc:spChg>
        <pc:spChg chg="add del mod">
          <ac:chgData name="Nooreen, Sufia" userId="S::sufianooreen@my.unt.edu::5c6008e5-4190-475c-b07a-1ed752e1c55b" providerId="AD" clId="Web-{E0B7025A-70CC-44CC-AEE1-D8F30A8D9B96}" dt="2023-11-29T20:13:28.861" v="10"/>
          <ac:spMkLst>
            <pc:docMk/>
            <pc:sldMk cId="2304157474" sldId="278"/>
            <ac:spMk id="6" creationId="{16ECFA7E-6911-1C81-18A4-385B42B0F603}"/>
          </ac:spMkLst>
        </pc:spChg>
        <pc:spChg chg="add del mod">
          <ac:chgData name="Nooreen, Sufia" userId="S::sufianooreen@my.unt.edu::5c6008e5-4190-475c-b07a-1ed752e1c55b" providerId="AD" clId="Web-{E0B7025A-70CC-44CC-AEE1-D8F30A8D9B96}" dt="2023-11-29T20:15:51.662" v="118"/>
          <ac:spMkLst>
            <pc:docMk/>
            <pc:sldMk cId="2304157474" sldId="278"/>
            <ac:spMk id="9" creationId="{B4B2015E-D7FD-149F-F8FE-655C54056CCC}"/>
          </ac:spMkLst>
        </pc:spChg>
        <pc:spChg chg="add del mod">
          <ac:chgData name="Nooreen, Sufia" userId="S::sufianooreen@my.unt.edu::5c6008e5-4190-475c-b07a-1ed752e1c55b" providerId="AD" clId="Web-{E0B7025A-70CC-44CC-AEE1-D8F30A8D9B96}" dt="2023-11-29T20:40:41.665" v="428" actId="20577"/>
          <ac:spMkLst>
            <pc:docMk/>
            <pc:sldMk cId="2304157474" sldId="278"/>
            <ac:spMk id="14" creationId="{CB5790E7-09F1-0EE6-21EA-4BFE38557A57}"/>
          </ac:spMkLst>
        </pc:spChg>
        <pc:spChg chg="add mod">
          <ac:chgData name="Nooreen, Sufia" userId="S::sufianooreen@my.unt.edu::5c6008e5-4190-475c-b07a-1ed752e1c55b" providerId="AD" clId="Web-{E0B7025A-70CC-44CC-AEE1-D8F30A8D9B96}" dt="2023-11-29T20:39:16.178" v="414" actId="20577"/>
          <ac:spMkLst>
            <pc:docMk/>
            <pc:sldMk cId="2304157474" sldId="278"/>
            <ac:spMk id="18" creationId="{B085F635-3D2C-9459-4B32-9219A55708F3}"/>
          </ac:spMkLst>
        </pc:spChg>
        <pc:picChg chg="add del mod ord">
          <ac:chgData name="Nooreen, Sufia" userId="S::sufianooreen@my.unt.edu::5c6008e5-4190-475c-b07a-1ed752e1c55b" providerId="AD" clId="Web-{E0B7025A-70CC-44CC-AEE1-D8F30A8D9B96}" dt="2023-11-29T20:15:50.631" v="117"/>
          <ac:picMkLst>
            <pc:docMk/>
            <pc:sldMk cId="2304157474" sldId="278"/>
            <ac:picMk id="7" creationId="{E757C7B5-4095-C91E-6FB9-6CEFC9E684F1}"/>
          </ac:picMkLst>
        </pc:picChg>
        <pc:picChg chg="add del mod ord">
          <ac:chgData name="Nooreen, Sufia" userId="S::sufianooreen@my.unt.edu::5c6008e5-4190-475c-b07a-1ed752e1c55b" providerId="AD" clId="Web-{E0B7025A-70CC-44CC-AEE1-D8F30A8D9B96}" dt="2023-11-29T20:16:09.069" v="122"/>
          <ac:picMkLst>
            <pc:docMk/>
            <pc:sldMk cId="2304157474" sldId="278"/>
            <ac:picMk id="10" creationId="{E1D6E4F2-4A71-3A0C-3C39-DC332F2E6623}"/>
          </ac:picMkLst>
        </pc:picChg>
        <pc:picChg chg="add del mod">
          <ac:chgData name="Nooreen, Sufia" userId="S::sufianooreen@my.unt.edu::5c6008e5-4190-475c-b07a-1ed752e1c55b" providerId="AD" clId="Web-{E0B7025A-70CC-44CC-AEE1-D8F30A8D9B96}" dt="2023-11-29T20:16:07.444" v="121"/>
          <ac:picMkLst>
            <pc:docMk/>
            <pc:sldMk cId="2304157474" sldId="278"/>
            <ac:picMk id="11" creationId="{CEF4949A-CACF-797E-BC71-C86F11C8976D}"/>
          </ac:picMkLst>
        </pc:picChg>
        <pc:picChg chg="del">
          <ac:chgData name="Nooreen, Sufia" userId="S::sufianooreen@my.unt.edu::5c6008e5-4190-475c-b07a-1ed752e1c55b" providerId="AD" clId="Web-{E0B7025A-70CC-44CC-AEE1-D8F30A8D9B96}" dt="2023-11-29T20:13:26.126" v="8"/>
          <ac:picMkLst>
            <pc:docMk/>
            <pc:sldMk cId="2304157474" sldId="278"/>
            <ac:picMk id="13" creationId="{B46B10CD-CD0F-373A-19A6-6E8BE0315D34}"/>
          </ac:picMkLst>
        </pc:picChg>
        <pc:picChg chg="add del mod">
          <ac:chgData name="Nooreen, Sufia" userId="S::sufianooreen@my.unt.edu::5c6008e5-4190-475c-b07a-1ed752e1c55b" providerId="AD" clId="Web-{E0B7025A-70CC-44CC-AEE1-D8F30A8D9B96}" dt="2023-11-29T20:16:23.804" v="125"/>
          <ac:picMkLst>
            <pc:docMk/>
            <pc:sldMk cId="2304157474" sldId="278"/>
            <ac:picMk id="15" creationId="{650307D5-B052-0220-B050-E2485C3B78C9}"/>
          </ac:picMkLst>
        </pc:picChg>
        <pc:picChg chg="add mod">
          <ac:chgData name="Nooreen, Sufia" userId="S::sufianooreen@my.unt.edu::5c6008e5-4190-475c-b07a-1ed752e1c55b" providerId="AD" clId="Web-{E0B7025A-70CC-44CC-AEE1-D8F30A8D9B96}" dt="2023-11-29T20:19:23.638" v="195" actId="1076"/>
          <ac:picMkLst>
            <pc:docMk/>
            <pc:sldMk cId="2304157474" sldId="278"/>
            <ac:picMk id="16" creationId="{05F54647-8E9D-5588-7E97-1BBA083EAB69}"/>
          </ac:picMkLst>
        </pc:picChg>
        <pc:picChg chg="add mod">
          <ac:chgData name="Nooreen, Sufia" userId="S::sufianooreen@my.unt.edu::5c6008e5-4190-475c-b07a-1ed752e1c55b" providerId="AD" clId="Web-{E0B7025A-70CC-44CC-AEE1-D8F30A8D9B96}" dt="2023-11-29T20:20:23.109" v="207" actId="1076"/>
          <ac:picMkLst>
            <pc:docMk/>
            <pc:sldMk cId="2304157474" sldId="278"/>
            <ac:picMk id="19" creationId="{9FEF33E9-BEB3-AF02-08B4-C288ECEB4CC5}"/>
          </ac:picMkLst>
        </pc:picChg>
        <pc:picChg chg="add mod">
          <ac:chgData name="Nooreen, Sufia" userId="S::sufianooreen@my.unt.edu::5c6008e5-4190-475c-b07a-1ed752e1c55b" providerId="AD" clId="Web-{E0B7025A-70CC-44CC-AEE1-D8F30A8D9B96}" dt="2023-11-29T20:19:07.278" v="192" actId="1076"/>
          <ac:picMkLst>
            <pc:docMk/>
            <pc:sldMk cId="2304157474" sldId="278"/>
            <ac:picMk id="20" creationId="{37FF7C75-475A-8371-99C3-CBB98A698567}"/>
          </ac:picMkLst>
        </pc:picChg>
      </pc:sldChg>
    </pc:docChg>
  </pc:docChgLst>
  <pc:docChgLst>
    <pc:chgData name="Ogunbode, Iyabode" userId="S::iyabodeogunbode@my.unt.edu::8bbc918e-20d5-4c0a-9870-873bc33b4f84" providerId="AD" clId="Web-{D0ACBB0D-221A-D4B0-ECC1-1334EB8D8320}"/>
    <pc:docChg chg="addSld modSld">
      <pc:chgData name="Ogunbode, Iyabode" userId="S::iyabodeogunbode@my.unt.edu::8bbc918e-20d5-4c0a-9870-873bc33b4f84" providerId="AD" clId="Web-{D0ACBB0D-221A-D4B0-ECC1-1334EB8D8320}" dt="2023-11-27T17:30:12.179" v="448" actId="20577"/>
      <pc:docMkLst>
        <pc:docMk/>
      </pc:docMkLst>
      <pc:sldChg chg="addSp delSp modSp">
        <pc:chgData name="Ogunbode, Iyabode" userId="S::iyabodeogunbode@my.unt.edu::8bbc918e-20d5-4c0a-9870-873bc33b4f84" providerId="AD" clId="Web-{D0ACBB0D-221A-D4B0-ECC1-1334EB8D8320}" dt="2023-11-27T17:19:25.939" v="363" actId="20577"/>
        <pc:sldMkLst>
          <pc:docMk/>
          <pc:sldMk cId="3358852765" sldId="256"/>
        </pc:sldMkLst>
        <pc:spChg chg="mod">
          <ac:chgData name="Ogunbode, Iyabode" userId="S::iyabodeogunbode@my.unt.edu::8bbc918e-20d5-4c0a-9870-873bc33b4f84" providerId="AD" clId="Web-{D0ACBB0D-221A-D4B0-ECC1-1334EB8D8320}" dt="2023-11-27T17:19:14.251" v="360"/>
          <ac:spMkLst>
            <pc:docMk/>
            <pc:sldMk cId="3358852765" sldId="256"/>
            <ac:spMk id="2" creationId="{2BFAD6C1-5C75-7A07-50D8-9771F5FDFE53}"/>
          </ac:spMkLst>
        </pc:spChg>
        <pc:spChg chg="mod">
          <ac:chgData name="Ogunbode, Iyabode" userId="S::iyabodeogunbode@my.unt.edu::8bbc918e-20d5-4c0a-9870-873bc33b4f84" providerId="AD" clId="Web-{D0ACBB0D-221A-D4B0-ECC1-1334EB8D8320}" dt="2023-11-27T17:19:25.939" v="363" actId="20577"/>
          <ac:spMkLst>
            <pc:docMk/>
            <pc:sldMk cId="3358852765" sldId="256"/>
            <ac:spMk id="3" creationId="{6E46C912-337D-4E23-75B7-F01509BA063A}"/>
          </ac:spMkLst>
        </pc:spChg>
        <pc:spChg chg="add">
          <ac:chgData name="Ogunbode, Iyabode" userId="S::iyabodeogunbode@my.unt.edu::8bbc918e-20d5-4c0a-9870-873bc33b4f84" providerId="AD" clId="Web-{D0ACBB0D-221A-D4B0-ECC1-1334EB8D8320}" dt="2023-11-27T17:19:14.251" v="360"/>
          <ac:spMkLst>
            <pc:docMk/>
            <pc:sldMk cId="3358852765" sldId="256"/>
            <ac:spMk id="16" creationId="{9B7AD9F6-8CE7-4299-8FC6-328F4DCD3FF9}"/>
          </ac:spMkLst>
        </pc:spChg>
        <pc:spChg chg="add">
          <ac:chgData name="Ogunbode, Iyabode" userId="S::iyabodeogunbode@my.unt.edu::8bbc918e-20d5-4c0a-9870-873bc33b4f84" providerId="AD" clId="Web-{D0ACBB0D-221A-D4B0-ECC1-1334EB8D8320}" dt="2023-11-27T17:19:14.251" v="360"/>
          <ac:spMkLst>
            <pc:docMk/>
            <pc:sldMk cId="3358852765" sldId="256"/>
            <ac:spMk id="18" creationId="{F49775AF-8896-43EE-92C6-83497D6DC56F}"/>
          </ac:spMkLst>
        </pc:spChg>
        <pc:grpChg chg="del">
          <ac:chgData name="Ogunbode, Iyabode" userId="S::iyabodeogunbode@my.unt.edu::8bbc918e-20d5-4c0a-9870-873bc33b4f84" providerId="AD" clId="Web-{D0ACBB0D-221A-D4B0-ECC1-1334EB8D8320}" dt="2023-11-27T17:19:14.251" v="360"/>
          <ac:grpSpMkLst>
            <pc:docMk/>
            <pc:sldMk cId="3358852765" sldId="256"/>
            <ac:grpSpMk id="9" creationId="{F2C2385A-6F3A-07EF-D18E-AA9E680CE4BC}"/>
          </ac:grpSpMkLst>
        </pc:grpChg>
        <pc:picChg chg="mod">
          <ac:chgData name="Ogunbode, Iyabode" userId="S::iyabodeogunbode@my.unt.edu::8bbc918e-20d5-4c0a-9870-873bc33b4f84" providerId="AD" clId="Web-{D0ACBB0D-221A-D4B0-ECC1-1334EB8D8320}" dt="2023-11-27T17:19:14.251" v="360"/>
          <ac:picMkLst>
            <pc:docMk/>
            <pc:sldMk cId="3358852765" sldId="256"/>
            <ac:picMk id="5" creationId="{AFC254CB-54BA-C700-758A-77C7AFE53FD2}"/>
          </ac:picMkLst>
        </pc:picChg>
      </pc:sldChg>
      <pc:sldChg chg="addSp delSp modSp">
        <pc:chgData name="Ogunbode, Iyabode" userId="S::iyabodeogunbode@my.unt.edu::8bbc918e-20d5-4c0a-9870-873bc33b4f84" providerId="AD" clId="Web-{D0ACBB0D-221A-D4B0-ECC1-1334EB8D8320}" dt="2023-11-27T17:18:47.797" v="359"/>
        <pc:sldMkLst>
          <pc:docMk/>
          <pc:sldMk cId="1784040210" sldId="257"/>
        </pc:sldMkLst>
        <pc:spChg chg="mod">
          <ac:chgData name="Ogunbode, Iyabode" userId="S::iyabodeogunbode@my.unt.edu::8bbc918e-20d5-4c0a-9870-873bc33b4f84" providerId="AD" clId="Web-{D0ACBB0D-221A-D4B0-ECC1-1334EB8D8320}" dt="2023-11-27T17:15:49.463" v="348" actId="20577"/>
          <ac:spMkLst>
            <pc:docMk/>
            <pc:sldMk cId="1784040210" sldId="257"/>
            <ac:spMk id="2" creationId="{09BCD2DE-B5DB-99D4-BD27-AC9D23CCDAD2}"/>
          </ac:spMkLst>
        </pc:spChg>
        <pc:spChg chg="mod">
          <ac:chgData name="Ogunbode, Iyabode" userId="S::iyabodeogunbode@my.unt.edu::8bbc918e-20d5-4c0a-9870-873bc33b4f84" providerId="AD" clId="Web-{D0ACBB0D-221A-D4B0-ECC1-1334EB8D8320}" dt="2023-11-27T04:46:33.719" v="2" actId="20577"/>
          <ac:spMkLst>
            <pc:docMk/>
            <pc:sldMk cId="1784040210" sldId="257"/>
            <ac:spMk id="3" creationId="{53E2913F-8A0C-1434-4EE4-0FAEC6877BF3}"/>
          </ac:spMkLst>
        </pc:spChg>
        <pc:spChg chg="add del mod">
          <ac:chgData name="Ogunbode, Iyabode" userId="S::iyabodeogunbode@my.unt.edu::8bbc918e-20d5-4c0a-9870-873bc33b4f84" providerId="AD" clId="Web-{D0ACBB0D-221A-D4B0-ECC1-1334EB8D8320}" dt="2023-11-27T17:18:47.797" v="358"/>
          <ac:spMkLst>
            <pc:docMk/>
            <pc:sldMk cId="1784040210" sldId="257"/>
            <ac:spMk id="5" creationId="{2D2E370C-C80E-0129-3080-96DB8983A97A}"/>
          </ac:spMkLst>
        </pc:spChg>
        <pc:picChg chg="add del mod">
          <ac:chgData name="Ogunbode, Iyabode" userId="S::iyabodeogunbode@my.unt.edu::8bbc918e-20d5-4c0a-9870-873bc33b4f84" providerId="AD" clId="Web-{D0ACBB0D-221A-D4B0-ECC1-1334EB8D8320}" dt="2023-11-27T17:18:47.797" v="359"/>
          <ac:picMkLst>
            <pc:docMk/>
            <pc:sldMk cId="1784040210" sldId="257"/>
            <ac:picMk id="4" creationId="{A1744770-6696-5361-8E75-5A8B56C0FC63}"/>
          </ac:picMkLst>
        </pc:picChg>
      </pc:sldChg>
      <pc:sldChg chg="addSp delSp modSp">
        <pc:chgData name="Ogunbode, Iyabode" userId="S::iyabodeogunbode@my.unt.edu::8bbc918e-20d5-4c0a-9870-873bc33b4f84" providerId="AD" clId="Web-{D0ACBB0D-221A-D4B0-ECC1-1334EB8D8320}" dt="2023-11-27T17:16:54.324" v="351"/>
        <pc:sldMkLst>
          <pc:docMk/>
          <pc:sldMk cId="1353666189" sldId="258"/>
        </pc:sldMkLst>
        <pc:spChg chg="del">
          <ac:chgData name="Ogunbode, Iyabode" userId="S::iyabodeogunbode@my.unt.edu::8bbc918e-20d5-4c0a-9870-873bc33b4f84" providerId="AD" clId="Web-{D0ACBB0D-221A-D4B0-ECC1-1334EB8D8320}" dt="2023-11-27T17:16:54.324" v="351"/>
          <ac:spMkLst>
            <pc:docMk/>
            <pc:sldMk cId="1353666189" sldId="258"/>
            <ac:spMk id="18" creationId="{45D37F4E-DDB4-456B-97E0-9937730A039F}"/>
          </ac:spMkLst>
        </pc:spChg>
        <pc:spChg chg="del">
          <ac:chgData name="Ogunbode, Iyabode" userId="S::iyabodeogunbode@my.unt.edu::8bbc918e-20d5-4c0a-9870-873bc33b4f84" providerId="AD" clId="Web-{D0ACBB0D-221A-D4B0-ECC1-1334EB8D8320}" dt="2023-11-27T17:16:54.324" v="351"/>
          <ac:spMkLst>
            <pc:docMk/>
            <pc:sldMk cId="1353666189" sldId="258"/>
            <ac:spMk id="20" creationId="{B2DD41CD-8F47-4F56-AD12-4E2FF7696987}"/>
          </ac:spMkLst>
        </pc:spChg>
        <pc:spChg chg="add">
          <ac:chgData name="Ogunbode, Iyabode" userId="S::iyabodeogunbode@my.unt.edu::8bbc918e-20d5-4c0a-9870-873bc33b4f84" providerId="AD" clId="Web-{D0ACBB0D-221A-D4B0-ECC1-1334EB8D8320}" dt="2023-11-27T17:16:54.324" v="351"/>
          <ac:spMkLst>
            <pc:docMk/>
            <pc:sldMk cId="1353666189" sldId="258"/>
            <ac:spMk id="25" creationId="{45D37F4E-DDB4-456B-97E0-9937730A039F}"/>
          </ac:spMkLst>
        </pc:spChg>
        <pc:spChg chg="add">
          <ac:chgData name="Ogunbode, Iyabode" userId="S::iyabodeogunbode@my.unt.edu::8bbc918e-20d5-4c0a-9870-873bc33b4f84" providerId="AD" clId="Web-{D0ACBB0D-221A-D4B0-ECC1-1334EB8D8320}" dt="2023-11-27T17:16:54.324" v="351"/>
          <ac:spMkLst>
            <pc:docMk/>
            <pc:sldMk cId="1353666189" sldId="258"/>
            <ac:spMk id="27" creationId="{B2DD41CD-8F47-4F56-AD12-4E2FF7696987}"/>
          </ac:spMkLst>
        </pc:spChg>
        <pc:picChg chg="add mod">
          <ac:chgData name="Ogunbode, Iyabode" userId="S::iyabodeogunbode@my.unt.edu::8bbc918e-20d5-4c0a-9870-873bc33b4f84" providerId="AD" clId="Web-{D0ACBB0D-221A-D4B0-ECC1-1334EB8D8320}" dt="2023-11-27T17:16:54.324" v="351"/>
          <ac:picMkLst>
            <pc:docMk/>
            <pc:sldMk cId="1353666189" sldId="258"/>
            <ac:picMk id="4" creationId="{73B4C3D4-8FDF-9C4A-CCB3-1C7D7D9DF8AE}"/>
          </ac:picMkLst>
        </pc:picChg>
        <pc:picChg chg="del">
          <ac:chgData name="Ogunbode, Iyabode" userId="S::iyabodeogunbode@my.unt.edu::8bbc918e-20d5-4c0a-9870-873bc33b4f84" providerId="AD" clId="Web-{D0ACBB0D-221A-D4B0-ECC1-1334EB8D8320}" dt="2023-11-27T17:16:47.402" v="350"/>
          <ac:picMkLst>
            <pc:docMk/>
            <pc:sldMk cId="1353666189" sldId="258"/>
            <ac:picMk id="5" creationId="{60B82BD8-7E7A-D5A1-FE9C-09CA6FAF155E}"/>
          </ac:picMkLst>
        </pc:picChg>
      </pc:sldChg>
      <pc:sldChg chg="delSp">
        <pc:chgData name="Ogunbode, Iyabode" userId="S::iyabodeogunbode@my.unt.edu::8bbc918e-20d5-4c0a-9870-873bc33b4f84" providerId="AD" clId="Web-{D0ACBB0D-221A-D4B0-ECC1-1334EB8D8320}" dt="2023-11-27T06:18:37.326" v="347"/>
        <pc:sldMkLst>
          <pc:docMk/>
          <pc:sldMk cId="762899198" sldId="261"/>
        </pc:sldMkLst>
        <pc:spChg chg="del">
          <ac:chgData name="Ogunbode, Iyabode" userId="S::iyabodeogunbode@my.unt.edu::8bbc918e-20d5-4c0a-9870-873bc33b4f84" providerId="AD" clId="Web-{D0ACBB0D-221A-D4B0-ECC1-1334EB8D8320}" dt="2023-11-27T06:18:37.326" v="347"/>
          <ac:spMkLst>
            <pc:docMk/>
            <pc:sldMk cId="762899198" sldId="261"/>
            <ac:spMk id="14" creationId="{58408415-C31E-560D-8267-41441CBE4308}"/>
          </ac:spMkLst>
        </pc:spChg>
      </pc:sldChg>
      <pc:sldChg chg="addSp delSp modSp mod setBg">
        <pc:chgData name="Ogunbode, Iyabode" userId="S::iyabodeogunbode@my.unt.edu::8bbc918e-20d5-4c0a-9870-873bc33b4f84" providerId="AD" clId="Web-{D0ACBB0D-221A-D4B0-ECC1-1334EB8D8320}" dt="2023-11-27T17:28:54.114" v="416"/>
        <pc:sldMkLst>
          <pc:docMk/>
          <pc:sldMk cId="1924761070" sldId="264"/>
        </pc:sldMkLst>
        <pc:spChg chg="mod">
          <ac:chgData name="Ogunbode, Iyabode" userId="S::iyabodeogunbode@my.unt.edu::8bbc918e-20d5-4c0a-9870-873bc33b4f84" providerId="AD" clId="Web-{D0ACBB0D-221A-D4B0-ECC1-1334EB8D8320}" dt="2023-11-27T17:28:54.114" v="416"/>
          <ac:spMkLst>
            <pc:docMk/>
            <pc:sldMk cId="1924761070" sldId="264"/>
            <ac:spMk id="2" creationId="{FDA9E9EA-EAC7-9A50-9DB5-AB77E5C82D6E}"/>
          </ac:spMkLst>
        </pc:spChg>
        <pc:spChg chg="mod">
          <ac:chgData name="Ogunbode, Iyabode" userId="S::iyabodeogunbode@my.unt.edu::8bbc918e-20d5-4c0a-9870-873bc33b4f84" providerId="AD" clId="Web-{D0ACBB0D-221A-D4B0-ECC1-1334EB8D8320}" dt="2023-11-27T17:28:54.114" v="416"/>
          <ac:spMkLst>
            <pc:docMk/>
            <pc:sldMk cId="1924761070" sldId="264"/>
            <ac:spMk id="3" creationId="{96D53791-4C6D-CB8B-D8B0-F282683239AA}"/>
          </ac:spMkLst>
        </pc:spChg>
        <pc:spChg chg="add del mod">
          <ac:chgData name="Ogunbode, Iyabode" userId="S::iyabodeogunbode@my.unt.edu::8bbc918e-20d5-4c0a-9870-873bc33b4f84" providerId="AD" clId="Web-{D0ACBB0D-221A-D4B0-ECC1-1334EB8D8320}" dt="2023-11-27T04:51:01.995" v="22"/>
          <ac:spMkLst>
            <pc:docMk/>
            <pc:sldMk cId="1924761070" sldId="264"/>
            <ac:spMk id="5" creationId="{9FBFB0AE-37FD-E87D-7E0C-BBECDE00F13D}"/>
          </ac:spMkLst>
        </pc:spChg>
        <pc:spChg chg="add mod">
          <ac:chgData name="Ogunbode, Iyabode" userId="S::iyabodeogunbode@my.unt.edu::8bbc918e-20d5-4c0a-9870-873bc33b4f84" providerId="AD" clId="Web-{D0ACBB0D-221A-D4B0-ECC1-1334EB8D8320}" dt="2023-11-27T17:28:54.114" v="416"/>
          <ac:spMkLst>
            <pc:docMk/>
            <pc:sldMk cId="1924761070" sldId="264"/>
            <ac:spMk id="5" creationId="{D03A51B4-FECC-3ACF-061C-43FD0B73E355}"/>
          </ac:spMkLst>
        </pc:spChg>
        <pc:spChg chg="add del">
          <ac:chgData name="Ogunbode, Iyabode" userId="S::iyabodeogunbode@my.unt.edu::8bbc918e-20d5-4c0a-9870-873bc33b4f84" providerId="AD" clId="Web-{D0ACBB0D-221A-D4B0-ECC1-1334EB8D8320}" dt="2023-11-27T17:28:54.114" v="416"/>
          <ac:spMkLst>
            <pc:docMk/>
            <pc:sldMk cId="1924761070" sldId="264"/>
            <ac:spMk id="8" creationId="{100EDD19-6802-4EC3-95CE-CFFAB042CFD6}"/>
          </ac:spMkLst>
        </pc:spChg>
        <pc:spChg chg="add del">
          <ac:chgData name="Ogunbode, Iyabode" userId="S::iyabodeogunbode@my.unt.edu::8bbc918e-20d5-4c0a-9870-873bc33b4f84" providerId="AD" clId="Web-{D0ACBB0D-221A-D4B0-ECC1-1334EB8D8320}" dt="2023-11-27T17:28:54.114" v="416"/>
          <ac:spMkLst>
            <pc:docMk/>
            <pc:sldMk cId="1924761070" sldId="264"/>
            <ac:spMk id="10" creationId="{DB17E863-922E-4C26-BD64-E8FD41D28661}"/>
          </ac:spMkLst>
        </pc:spChg>
        <pc:spChg chg="add">
          <ac:chgData name="Ogunbode, Iyabode" userId="S::iyabodeogunbode@my.unt.edu::8bbc918e-20d5-4c0a-9870-873bc33b4f84" providerId="AD" clId="Web-{D0ACBB0D-221A-D4B0-ECC1-1334EB8D8320}" dt="2023-11-27T17:28:54.114" v="416"/>
          <ac:spMkLst>
            <pc:docMk/>
            <pc:sldMk cId="1924761070" sldId="264"/>
            <ac:spMk id="15" creationId="{45D37F4E-DDB4-456B-97E0-9937730A039F}"/>
          </ac:spMkLst>
        </pc:spChg>
        <pc:spChg chg="add">
          <ac:chgData name="Ogunbode, Iyabode" userId="S::iyabodeogunbode@my.unt.edu::8bbc918e-20d5-4c0a-9870-873bc33b4f84" providerId="AD" clId="Web-{D0ACBB0D-221A-D4B0-ECC1-1334EB8D8320}" dt="2023-11-27T17:28:54.114" v="416"/>
          <ac:spMkLst>
            <pc:docMk/>
            <pc:sldMk cId="1924761070" sldId="264"/>
            <ac:spMk id="17" creationId="{B2DD41CD-8F47-4F56-AD12-4E2FF7696987}"/>
          </ac:spMkLst>
        </pc:spChg>
        <pc:picChg chg="add mod">
          <ac:chgData name="Ogunbode, Iyabode" userId="S::iyabodeogunbode@my.unt.edu::8bbc918e-20d5-4c0a-9870-873bc33b4f84" providerId="AD" clId="Web-{D0ACBB0D-221A-D4B0-ECC1-1334EB8D8320}" dt="2023-11-27T17:28:54.114" v="416"/>
          <ac:picMkLst>
            <pc:docMk/>
            <pc:sldMk cId="1924761070" sldId="264"/>
            <ac:picMk id="4" creationId="{010A4E75-B5CD-2F30-ACB8-B4792303567B}"/>
          </ac:picMkLst>
        </pc:picChg>
        <pc:picChg chg="add del mod">
          <ac:chgData name="Ogunbode, Iyabode" userId="S::iyabodeogunbode@my.unt.edu::8bbc918e-20d5-4c0a-9870-873bc33b4f84" providerId="AD" clId="Web-{D0ACBB0D-221A-D4B0-ECC1-1334EB8D8320}" dt="2023-11-27T04:51:01.995" v="23"/>
          <ac:picMkLst>
            <pc:docMk/>
            <pc:sldMk cId="1924761070" sldId="264"/>
            <ac:picMk id="4" creationId="{7AFD29C6-4FE5-D905-51A1-A9E6A9C32ACA}"/>
          </ac:picMkLst>
        </pc:picChg>
      </pc:sldChg>
      <pc:sldChg chg="addSp delSp modSp">
        <pc:chgData name="Ogunbode, Iyabode" userId="S::iyabodeogunbode@my.unt.edu::8bbc918e-20d5-4c0a-9870-873bc33b4f84" providerId="AD" clId="Web-{D0ACBB0D-221A-D4B0-ECC1-1334EB8D8320}" dt="2023-11-27T06:18:08.309" v="345"/>
        <pc:sldMkLst>
          <pc:docMk/>
          <pc:sldMk cId="2677219470" sldId="265"/>
        </pc:sldMkLst>
        <pc:spChg chg="mod">
          <ac:chgData name="Ogunbode, Iyabode" userId="S::iyabodeogunbode@my.unt.edu::8bbc918e-20d5-4c0a-9870-873bc33b4f84" providerId="AD" clId="Web-{D0ACBB0D-221A-D4B0-ECC1-1334EB8D8320}" dt="2023-11-27T04:49:53.711" v="14"/>
          <ac:spMkLst>
            <pc:docMk/>
            <pc:sldMk cId="2677219470" sldId="265"/>
            <ac:spMk id="2" creationId="{6DFBB93C-F3E8-C6C7-2F1C-20084E2C7C25}"/>
          </ac:spMkLst>
        </pc:spChg>
        <pc:spChg chg="add del mod">
          <ac:chgData name="Ogunbode, Iyabode" userId="S::iyabodeogunbode@my.unt.edu::8bbc918e-20d5-4c0a-9870-873bc33b4f84" providerId="AD" clId="Web-{D0ACBB0D-221A-D4B0-ECC1-1334EB8D8320}" dt="2023-11-27T06:18:08.309" v="345"/>
          <ac:spMkLst>
            <pc:docMk/>
            <pc:sldMk cId="2677219470" sldId="265"/>
            <ac:spMk id="4" creationId="{56A9C09A-EE8F-6364-F774-28E7B0ED3324}"/>
          </ac:spMkLst>
        </pc:spChg>
        <pc:spChg chg="del">
          <ac:chgData name="Ogunbode, Iyabode" userId="S::iyabodeogunbode@my.unt.edu::8bbc918e-20d5-4c0a-9870-873bc33b4f84" providerId="AD" clId="Web-{D0ACBB0D-221A-D4B0-ECC1-1334EB8D8320}" dt="2023-11-27T04:49:53.711" v="14"/>
          <ac:spMkLst>
            <pc:docMk/>
            <pc:sldMk cId="2677219470" sldId="265"/>
            <ac:spMk id="10" creationId="{7B831B6F-405A-4B47-B9BB-5CA88F285844}"/>
          </ac:spMkLst>
        </pc:spChg>
        <pc:spChg chg="del">
          <ac:chgData name="Ogunbode, Iyabode" userId="S::iyabodeogunbode@my.unt.edu::8bbc918e-20d5-4c0a-9870-873bc33b4f84" providerId="AD" clId="Web-{D0ACBB0D-221A-D4B0-ECC1-1334EB8D8320}" dt="2023-11-27T04:49:53.711" v="14"/>
          <ac:spMkLst>
            <pc:docMk/>
            <pc:sldMk cId="2677219470" sldId="265"/>
            <ac:spMk id="12" creationId="{953EE71A-6488-4203-A7C4-77102FD0DCCA}"/>
          </ac:spMkLst>
        </pc:spChg>
        <pc:spChg chg="add">
          <ac:chgData name="Ogunbode, Iyabode" userId="S::iyabodeogunbode@my.unt.edu::8bbc918e-20d5-4c0a-9870-873bc33b4f84" providerId="AD" clId="Web-{D0ACBB0D-221A-D4B0-ECC1-1334EB8D8320}" dt="2023-11-27T04:49:53.711" v="14"/>
          <ac:spMkLst>
            <pc:docMk/>
            <pc:sldMk cId="2677219470" sldId="265"/>
            <ac:spMk id="17" creationId="{76906711-0AFB-47DD-A4B6-4E94B38B8C91}"/>
          </ac:spMkLst>
        </pc:spChg>
        <pc:spChg chg="add">
          <ac:chgData name="Ogunbode, Iyabode" userId="S::iyabodeogunbode@my.unt.edu::8bbc918e-20d5-4c0a-9870-873bc33b4f84" providerId="AD" clId="Web-{D0ACBB0D-221A-D4B0-ECC1-1334EB8D8320}" dt="2023-11-27T04:49:53.711" v="14"/>
          <ac:spMkLst>
            <pc:docMk/>
            <pc:sldMk cId="2677219470" sldId="265"/>
            <ac:spMk id="19" creationId="{AA91F649-894C-41F6-A21D-3D1AC558E934}"/>
          </ac:spMkLst>
        </pc:spChg>
        <pc:spChg chg="add">
          <ac:chgData name="Ogunbode, Iyabode" userId="S::iyabodeogunbode@my.unt.edu::8bbc918e-20d5-4c0a-9870-873bc33b4f84" providerId="AD" clId="Web-{D0ACBB0D-221A-D4B0-ECC1-1334EB8D8320}" dt="2023-11-27T04:49:53.711" v="14"/>
          <ac:spMkLst>
            <pc:docMk/>
            <pc:sldMk cId="2677219470" sldId="265"/>
            <ac:spMk id="21" creationId="{56037404-66BD-46B5-9323-1B531319671A}"/>
          </ac:spMkLst>
        </pc:spChg>
        <pc:picChg chg="add mod">
          <ac:chgData name="Ogunbode, Iyabode" userId="S::iyabodeogunbode@my.unt.edu::8bbc918e-20d5-4c0a-9870-873bc33b4f84" providerId="AD" clId="Web-{D0ACBB0D-221A-D4B0-ECC1-1334EB8D8320}" dt="2023-11-27T04:49:53.711" v="14"/>
          <ac:picMkLst>
            <pc:docMk/>
            <pc:sldMk cId="2677219470" sldId="265"/>
            <ac:picMk id="3" creationId="{3ABAA3E6-D0B1-B265-06FA-1FFD8B9EF86C}"/>
          </ac:picMkLst>
        </pc:picChg>
        <pc:picChg chg="del">
          <ac:chgData name="Ogunbode, Iyabode" userId="S::iyabodeogunbode@my.unt.edu::8bbc918e-20d5-4c0a-9870-873bc33b4f84" providerId="AD" clId="Web-{D0ACBB0D-221A-D4B0-ECC1-1334EB8D8320}" dt="2023-11-27T04:49:40.336" v="13"/>
          <ac:picMkLst>
            <pc:docMk/>
            <pc:sldMk cId="2677219470" sldId="265"/>
            <ac:picMk id="7" creationId="{2BC5EF0F-1C5D-8007-57BC-73850F66D05A}"/>
          </ac:picMkLst>
        </pc:picChg>
      </pc:sldChg>
      <pc:sldChg chg="addSp delSp modSp">
        <pc:chgData name="Ogunbode, Iyabode" userId="S::iyabodeogunbode@my.unt.edu::8bbc918e-20d5-4c0a-9870-873bc33b4f84" providerId="AD" clId="Web-{D0ACBB0D-221A-D4B0-ECC1-1334EB8D8320}" dt="2023-11-27T06:18:30.497" v="346"/>
        <pc:sldMkLst>
          <pc:docMk/>
          <pc:sldMk cId="3085132933" sldId="266"/>
        </pc:sldMkLst>
        <pc:spChg chg="mod">
          <ac:chgData name="Ogunbode, Iyabode" userId="S::iyabodeogunbode@my.unt.edu::8bbc918e-20d5-4c0a-9870-873bc33b4f84" providerId="AD" clId="Web-{D0ACBB0D-221A-D4B0-ECC1-1334EB8D8320}" dt="2023-11-27T04:48:12.582" v="8"/>
          <ac:spMkLst>
            <pc:docMk/>
            <pc:sldMk cId="3085132933" sldId="266"/>
            <ac:spMk id="3" creationId="{4742523B-BC2E-4E3C-AA78-7D84908116F3}"/>
          </ac:spMkLst>
        </pc:spChg>
        <pc:spChg chg="add del mod">
          <ac:chgData name="Ogunbode, Iyabode" userId="S::iyabodeogunbode@my.unt.edu::8bbc918e-20d5-4c0a-9870-873bc33b4f84" providerId="AD" clId="Web-{D0ACBB0D-221A-D4B0-ECC1-1334EB8D8320}" dt="2023-11-27T06:18:30.497" v="346"/>
          <ac:spMkLst>
            <pc:docMk/>
            <pc:sldMk cId="3085132933" sldId="266"/>
            <ac:spMk id="6" creationId="{4DB5A539-3DEA-E989-E45F-4EF98A5F5A91}"/>
          </ac:spMkLst>
        </pc:spChg>
        <pc:spChg chg="del">
          <ac:chgData name="Ogunbode, Iyabode" userId="S::iyabodeogunbode@my.unt.edu::8bbc918e-20d5-4c0a-9870-873bc33b4f84" providerId="AD" clId="Web-{D0ACBB0D-221A-D4B0-ECC1-1334EB8D8320}" dt="2023-11-27T04:48:12.582" v="8"/>
          <ac:spMkLst>
            <pc:docMk/>
            <pc:sldMk cId="3085132933" sldId="266"/>
            <ac:spMk id="10" creationId="{45D37F4E-DDB4-456B-97E0-9937730A039F}"/>
          </ac:spMkLst>
        </pc:spChg>
        <pc:spChg chg="del">
          <ac:chgData name="Ogunbode, Iyabode" userId="S::iyabodeogunbode@my.unt.edu::8bbc918e-20d5-4c0a-9870-873bc33b4f84" providerId="AD" clId="Web-{D0ACBB0D-221A-D4B0-ECC1-1334EB8D8320}" dt="2023-11-27T04:48:12.582" v="8"/>
          <ac:spMkLst>
            <pc:docMk/>
            <pc:sldMk cId="3085132933" sldId="266"/>
            <ac:spMk id="12" creationId="{B2DD41CD-8F47-4F56-AD12-4E2FF7696987}"/>
          </ac:spMkLst>
        </pc:spChg>
        <pc:spChg chg="add">
          <ac:chgData name="Ogunbode, Iyabode" userId="S::iyabodeogunbode@my.unt.edu::8bbc918e-20d5-4c0a-9870-873bc33b4f84" providerId="AD" clId="Web-{D0ACBB0D-221A-D4B0-ECC1-1334EB8D8320}" dt="2023-11-27T04:48:12.582" v="8"/>
          <ac:spMkLst>
            <pc:docMk/>
            <pc:sldMk cId="3085132933" sldId="266"/>
            <ac:spMk id="17" creationId="{45D37F4E-DDB4-456B-97E0-9937730A039F}"/>
          </ac:spMkLst>
        </pc:spChg>
        <pc:spChg chg="add">
          <ac:chgData name="Ogunbode, Iyabode" userId="S::iyabodeogunbode@my.unt.edu::8bbc918e-20d5-4c0a-9870-873bc33b4f84" providerId="AD" clId="Web-{D0ACBB0D-221A-D4B0-ECC1-1334EB8D8320}" dt="2023-11-27T04:48:12.582" v="8"/>
          <ac:spMkLst>
            <pc:docMk/>
            <pc:sldMk cId="3085132933" sldId="266"/>
            <ac:spMk id="19" creationId="{B2DD41CD-8F47-4F56-AD12-4E2FF7696987}"/>
          </ac:spMkLst>
        </pc:spChg>
        <pc:picChg chg="add mod">
          <ac:chgData name="Ogunbode, Iyabode" userId="S::iyabodeogunbode@my.unt.edu::8bbc918e-20d5-4c0a-9870-873bc33b4f84" providerId="AD" clId="Web-{D0ACBB0D-221A-D4B0-ECC1-1334EB8D8320}" dt="2023-11-27T04:48:12.582" v="8"/>
          <ac:picMkLst>
            <pc:docMk/>
            <pc:sldMk cId="3085132933" sldId="266"/>
            <ac:picMk id="4" creationId="{884CD4CC-E4CB-56A9-C562-5C647E6B8055}"/>
          </ac:picMkLst>
        </pc:picChg>
        <pc:picChg chg="del">
          <ac:chgData name="Ogunbode, Iyabode" userId="S::iyabodeogunbode@my.unt.edu::8bbc918e-20d5-4c0a-9870-873bc33b4f84" providerId="AD" clId="Web-{D0ACBB0D-221A-D4B0-ECC1-1334EB8D8320}" dt="2023-11-27T04:48:07.629" v="7"/>
          <ac:picMkLst>
            <pc:docMk/>
            <pc:sldMk cId="3085132933" sldId="266"/>
            <ac:picMk id="5" creationId="{CFAD431C-3A45-01AF-80AB-BD94C3ED2C10}"/>
          </ac:picMkLst>
        </pc:picChg>
      </pc:sldChg>
      <pc:sldChg chg="addSp modSp mod setBg modNotes">
        <pc:chgData name="Ogunbode, Iyabode" userId="S::iyabodeogunbode@my.unt.edu::8bbc918e-20d5-4c0a-9870-873bc33b4f84" providerId="AD" clId="Web-{D0ACBB0D-221A-D4B0-ECC1-1334EB8D8320}" dt="2023-11-27T17:30:12.179" v="448" actId="20577"/>
        <pc:sldMkLst>
          <pc:docMk/>
          <pc:sldMk cId="2889681546" sldId="267"/>
        </pc:sldMkLst>
        <pc:spChg chg="mod">
          <ac:chgData name="Ogunbode, Iyabode" userId="S::iyabodeogunbode@my.unt.edu::8bbc918e-20d5-4c0a-9870-873bc33b4f84" providerId="AD" clId="Web-{D0ACBB0D-221A-D4B0-ECC1-1334EB8D8320}" dt="2023-11-27T04:51:39.559" v="25"/>
          <ac:spMkLst>
            <pc:docMk/>
            <pc:sldMk cId="2889681546" sldId="267"/>
            <ac:spMk id="2" creationId="{ED560737-7A40-DD8B-721D-EEA65A3C5A29}"/>
          </ac:spMkLst>
        </pc:spChg>
        <pc:spChg chg="mod">
          <ac:chgData name="Ogunbode, Iyabode" userId="S::iyabodeogunbode@my.unt.edu::8bbc918e-20d5-4c0a-9870-873bc33b4f84" providerId="AD" clId="Web-{D0ACBB0D-221A-D4B0-ECC1-1334EB8D8320}" dt="2023-11-27T17:30:12.179" v="448" actId="20577"/>
          <ac:spMkLst>
            <pc:docMk/>
            <pc:sldMk cId="2889681546" sldId="267"/>
            <ac:spMk id="3" creationId="{FB6B1422-654E-49FA-B0EF-CB9617FBE96E}"/>
          </ac:spMkLst>
        </pc:spChg>
        <pc:spChg chg="add">
          <ac:chgData name="Ogunbode, Iyabode" userId="S::iyabodeogunbode@my.unt.edu::8bbc918e-20d5-4c0a-9870-873bc33b4f84" providerId="AD" clId="Web-{D0ACBB0D-221A-D4B0-ECC1-1334EB8D8320}" dt="2023-11-27T04:51:39.559" v="25"/>
          <ac:spMkLst>
            <pc:docMk/>
            <pc:sldMk cId="2889681546" sldId="267"/>
            <ac:spMk id="8" creationId="{100EDD19-6802-4EC3-95CE-CFFAB042CFD6}"/>
          </ac:spMkLst>
        </pc:spChg>
        <pc:spChg chg="add">
          <ac:chgData name="Ogunbode, Iyabode" userId="S::iyabodeogunbode@my.unt.edu::8bbc918e-20d5-4c0a-9870-873bc33b4f84" providerId="AD" clId="Web-{D0ACBB0D-221A-D4B0-ECC1-1334EB8D8320}" dt="2023-11-27T04:51:39.559" v="25"/>
          <ac:spMkLst>
            <pc:docMk/>
            <pc:sldMk cId="2889681546" sldId="267"/>
            <ac:spMk id="10" creationId="{DB17E863-922E-4C26-BD64-E8FD41D28661}"/>
          </ac:spMkLst>
        </pc:spChg>
      </pc:sldChg>
      <pc:sldChg chg="modSp modNotes">
        <pc:chgData name="Ogunbode, Iyabode" userId="S::iyabodeogunbode@my.unt.edu::8bbc918e-20d5-4c0a-9870-873bc33b4f84" providerId="AD" clId="Web-{D0ACBB0D-221A-D4B0-ECC1-1334EB8D8320}" dt="2023-11-27T17:27:24.501" v="411"/>
        <pc:sldMkLst>
          <pc:docMk/>
          <pc:sldMk cId="190667716" sldId="268"/>
        </pc:sldMkLst>
        <pc:picChg chg="mod">
          <ac:chgData name="Ogunbode, Iyabode" userId="S::iyabodeogunbode@my.unt.edu::8bbc918e-20d5-4c0a-9870-873bc33b4f84" providerId="AD" clId="Web-{D0ACBB0D-221A-D4B0-ECC1-1334EB8D8320}" dt="2023-11-27T17:27:24.501" v="411"/>
          <ac:picMkLst>
            <pc:docMk/>
            <pc:sldMk cId="190667716" sldId="268"/>
            <ac:picMk id="4" creationId="{FC2A5776-C4C0-FBF4-A989-03E5919A682D}"/>
          </ac:picMkLst>
        </pc:picChg>
      </pc:sldChg>
      <pc:sldChg chg="addSp delSp modSp new mod setBg modNotes">
        <pc:chgData name="Ogunbode, Iyabode" userId="S::iyabodeogunbode@my.unt.edu::8bbc918e-20d5-4c0a-9870-873bc33b4f84" providerId="AD" clId="Web-{D0ACBB0D-221A-D4B0-ECC1-1334EB8D8320}" dt="2023-11-27T17:26:14.390" v="401"/>
        <pc:sldMkLst>
          <pc:docMk/>
          <pc:sldMk cId="3871348130" sldId="269"/>
        </pc:sldMkLst>
        <pc:spChg chg="mod">
          <ac:chgData name="Ogunbode, Iyabode" userId="S::iyabodeogunbode@my.unt.edu::8bbc918e-20d5-4c0a-9870-873bc33b4f84" providerId="AD" clId="Web-{D0ACBB0D-221A-D4B0-ECC1-1334EB8D8320}" dt="2023-11-27T17:26:08.202" v="392"/>
          <ac:spMkLst>
            <pc:docMk/>
            <pc:sldMk cId="3871348130" sldId="269"/>
            <ac:spMk id="2" creationId="{30F8D66E-07E0-840D-938D-57BC413AAD21}"/>
          </ac:spMkLst>
        </pc:spChg>
        <pc:spChg chg="mod ord">
          <ac:chgData name="Ogunbode, Iyabode" userId="S::iyabodeogunbode@my.unt.edu::8bbc918e-20d5-4c0a-9870-873bc33b4f84" providerId="AD" clId="Web-{D0ACBB0D-221A-D4B0-ECC1-1334EB8D8320}" dt="2023-11-27T17:26:08.202" v="392"/>
          <ac:spMkLst>
            <pc:docMk/>
            <pc:sldMk cId="3871348130" sldId="269"/>
            <ac:spMk id="3" creationId="{C132DB6C-B75B-BC4C-1CD3-B6966623C128}"/>
          </ac:spMkLst>
        </pc:spChg>
        <pc:spChg chg="add del mod">
          <ac:chgData name="Ogunbode, Iyabode" userId="S::iyabodeogunbode@my.unt.edu::8bbc918e-20d5-4c0a-9870-873bc33b4f84" providerId="AD" clId="Web-{D0ACBB0D-221A-D4B0-ECC1-1334EB8D8320}" dt="2023-11-27T05:55:19.577" v="113"/>
          <ac:spMkLst>
            <pc:docMk/>
            <pc:sldMk cId="3871348130" sldId="269"/>
            <ac:spMk id="5" creationId="{878E025B-BD19-22EB-6D6D-4DEB17ACC821}"/>
          </ac:spMkLst>
        </pc:spChg>
        <pc:spChg chg="add del mod">
          <ac:chgData name="Ogunbode, Iyabode" userId="S::iyabodeogunbode@my.unt.edu::8bbc918e-20d5-4c0a-9870-873bc33b4f84" providerId="AD" clId="Web-{D0ACBB0D-221A-D4B0-ECC1-1334EB8D8320}" dt="2023-11-27T17:20:47.488" v="368"/>
          <ac:spMkLst>
            <pc:docMk/>
            <pc:sldMk cId="3871348130" sldId="269"/>
            <ac:spMk id="5" creationId="{8F07CE23-18C4-F08C-6364-929FAA23F840}"/>
          </ac:spMkLst>
        </pc:spChg>
        <pc:spChg chg="add del">
          <ac:chgData name="Ogunbode, Iyabode" userId="S::iyabodeogunbode@my.unt.edu::8bbc918e-20d5-4c0a-9870-873bc33b4f84" providerId="AD" clId="Web-{D0ACBB0D-221A-D4B0-ECC1-1334EB8D8320}" dt="2023-11-27T05:55:55.625" v="116"/>
          <ac:spMkLst>
            <pc:docMk/>
            <pc:sldMk cId="3871348130" sldId="269"/>
            <ac:spMk id="8" creationId="{100EDD19-6802-4EC3-95CE-CFFAB042CFD6}"/>
          </ac:spMkLst>
        </pc:spChg>
        <pc:spChg chg="add del mod">
          <ac:chgData name="Ogunbode, Iyabode" userId="S::iyabodeogunbode@my.unt.edu::8bbc918e-20d5-4c0a-9870-873bc33b4f84" providerId="AD" clId="Web-{D0ACBB0D-221A-D4B0-ECC1-1334EB8D8320}" dt="2023-11-27T17:21:24.880" v="374"/>
          <ac:spMkLst>
            <pc:docMk/>
            <pc:sldMk cId="3871348130" sldId="269"/>
            <ac:spMk id="10" creationId="{548EA202-4099-617D-345A-00C4B72D1DDA}"/>
          </ac:spMkLst>
        </pc:spChg>
        <pc:spChg chg="add del">
          <ac:chgData name="Ogunbode, Iyabode" userId="S::iyabodeogunbode@my.unt.edu::8bbc918e-20d5-4c0a-9870-873bc33b4f84" providerId="AD" clId="Web-{D0ACBB0D-221A-D4B0-ECC1-1334EB8D8320}" dt="2023-11-27T05:55:55.625" v="116"/>
          <ac:spMkLst>
            <pc:docMk/>
            <pc:sldMk cId="3871348130" sldId="269"/>
            <ac:spMk id="10" creationId="{DB17E863-922E-4C26-BD64-E8FD41D28661}"/>
          </ac:spMkLst>
        </pc:spChg>
        <pc:spChg chg="add del mod">
          <ac:chgData name="Ogunbode, Iyabode" userId="S::iyabodeogunbode@my.unt.edu::8bbc918e-20d5-4c0a-9870-873bc33b4f84" providerId="AD" clId="Web-{D0ACBB0D-221A-D4B0-ECC1-1334EB8D8320}" dt="2023-11-27T17:26:11.530" v="397"/>
          <ac:spMkLst>
            <pc:docMk/>
            <pc:sldMk cId="3871348130" sldId="269"/>
            <ac:spMk id="12" creationId="{5483D89C-340D-CFE1-16D6-E8570DB5D029}"/>
          </ac:spMkLst>
        </pc:spChg>
        <pc:spChg chg="add del mod">
          <ac:chgData name="Ogunbode, Iyabode" userId="S::iyabodeogunbode@my.unt.edu::8bbc918e-20d5-4c0a-9870-873bc33b4f84" providerId="AD" clId="Web-{D0ACBB0D-221A-D4B0-ECC1-1334EB8D8320}" dt="2023-11-27T17:22:26.241" v="380"/>
          <ac:spMkLst>
            <pc:docMk/>
            <pc:sldMk cId="3871348130" sldId="269"/>
            <ac:spMk id="15" creationId="{052537DA-6D2D-16D5-F201-2A4B69775C9B}"/>
          </ac:spMkLst>
        </pc:spChg>
        <pc:spChg chg="add del">
          <ac:chgData name="Ogunbode, Iyabode" userId="S::iyabodeogunbode@my.unt.edu::8bbc918e-20d5-4c0a-9870-873bc33b4f84" providerId="AD" clId="Web-{D0ACBB0D-221A-D4B0-ECC1-1334EB8D8320}" dt="2023-11-27T05:57:18.300" v="118"/>
          <ac:spMkLst>
            <pc:docMk/>
            <pc:sldMk cId="3871348130" sldId="269"/>
            <ac:spMk id="15" creationId="{743AA782-23D1-4521-8CAD-47662984AA08}"/>
          </ac:spMkLst>
        </pc:spChg>
        <pc:spChg chg="add del">
          <ac:chgData name="Ogunbode, Iyabode" userId="S::iyabodeogunbode@my.unt.edu::8bbc918e-20d5-4c0a-9870-873bc33b4f84" providerId="AD" clId="Web-{D0ACBB0D-221A-D4B0-ECC1-1334EB8D8320}" dt="2023-11-27T05:57:18.300" v="118"/>
          <ac:spMkLst>
            <pc:docMk/>
            <pc:sldMk cId="3871348130" sldId="269"/>
            <ac:spMk id="17" creationId="{650D18FE-0824-4A46-B22C-A86B52E5780A}"/>
          </ac:spMkLst>
        </pc:spChg>
        <pc:spChg chg="add del mod">
          <ac:chgData name="Ogunbode, Iyabode" userId="S::iyabodeogunbode@my.unt.edu::8bbc918e-20d5-4c0a-9870-873bc33b4f84" providerId="AD" clId="Web-{D0ACBB0D-221A-D4B0-ECC1-1334EB8D8320}" dt="2023-11-27T17:26:14.390" v="400"/>
          <ac:spMkLst>
            <pc:docMk/>
            <pc:sldMk cId="3871348130" sldId="269"/>
            <ac:spMk id="18" creationId="{1415118E-819F-9CE0-EA6B-F10486BFF0ED}"/>
          </ac:spMkLst>
        </pc:spChg>
        <pc:spChg chg="add del mod">
          <ac:chgData name="Ogunbode, Iyabode" userId="S::iyabodeogunbode@my.unt.edu::8bbc918e-20d5-4c0a-9870-873bc33b4f84" providerId="AD" clId="Web-{D0ACBB0D-221A-D4B0-ECC1-1334EB8D8320}" dt="2023-11-27T17:26:10.624" v="395"/>
          <ac:spMkLst>
            <pc:docMk/>
            <pc:sldMk cId="3871348130" sldId="269"/>
            <ac:spMk id="21" creationId="{92875F65-2CBF-3EAB-006A-D21F03402433}"/>
          </ac:spMkLst>
        </pc:spChg>
        <pc:spChg chg="add del">
          <ac:chgData name="Ogunbode, Iyabode" userId="S::iyabodeogunbode@my.unt.edu::8bbc918e-20d5-4c0a-9870-873bc33b4f84" providerId="AD" clId="Web-{D0ACBB0D-221A-D4B0-ECC1-1334EB8D8320}" dt="2023-11-27T05:59:00.350" v="123"/>
          <ac:spMkLst>
            <pc:docMk/>
            <pc:sldMk cId="3871348130" sldId="269"/>
            <ac:spMk id="22" creationId="{5AC1364A-3E3D-4F0D-8776-78AF3A270DD6}"/>
          </ac:spMkLst>
        </pc:spChg>
        <pc:spChg chg="add del">
          <ac:chgData name="Ogunbode, Iyabode" userId="S::iyabodeogunbode@my.unt.edu::8bbc918e-20d5-4c0a-9870-873bc33b4f84" providerId="AD" clId="Web-{D0ACBB0D-221A-D4B0-ECC1-1334EB8D8320}" dt="2023-11-27T05:59:00.350" v="123"/>
          <ac:spMkLst>
            <pc:docMk/>
            <pc:sldMk cId="3871348130" sldId="269"/>
            <ac:spMk id="24" creationId="{3FCFB1DE-0B7E-48CC-BA90-B2AB0889F9D6}"/>
          </ac:spMkLst>
        </pc:spChg>
        <pc:spChg chg="add del">
          <ac:chgData name="Ogunbode, Iyabode" userId="S::iyabodeogunbode@my.unt.edu::8bbc918e-20d5-4c0a-9870-873bc33b4f84" providerId="AD" clId="Web-{D0ACBB0D-221A-D4B0-ECC1-1334EB8D8320}" dt="2023-11-27T17:26:08.202" v="392"/>
          <ac:spMkLst>
            <pc:docMk/>
            <pc:sldMk cId="3871348130" sldId="269"/>
            <ac:spMk id="29" creationId="{C29C59CE-9D5A-4E64-9F64-161998AB2DCE}"/>
          </ac:spMkLst>
        </pc:spChg>
        <pc:spChg chg="add del">
          <ac:chgData name="Ogunbode, Iyabode" userId="S::iyabodeogunbode@my.unt.edu::8bbc918e-20d5-4c0a-9870-873bc33b4f84" providerId="AD" clId="Web-{D0ACBB0D-221A-D4B0-ECC1-1334EB8D8320}" dt="2023-11-27T17:26:08.202" v="392"/>
          <ac:spMkLst>
            <pc:docMk/>
            <pc:sldMk cId="3871348130" sldId="269"/>
            <ac:spMk id="31" creationId="{2EA3E16E-E32B-4992-ADBC-EA9C33A6FE33}"/>
          </ac:spMkLst>
        </pc:spChg>
        <pc:spChg chg="add del">
          <ac:chgData name="Ogunbode, Iyabode" userId="S::iyabodeogunbode@my.unt.edu::8bbc918e-20d5-4c0a-9870-873bc33b4f84" providerId="AD" clId="Web-{D0ACBB0D-221A-D4B0-ECC1-1334EB8D8320}" dt="2023-11-27T17:26:08.202" v="392"/>
          <ac:spMkLst>
            <pc:docMk/>
            <pc:sldMk cId="3871348130" sldId="269"/>
            <ac:spMk id="36" creationId="{9AB13476-CE21-4746-B044-FD491AC8416F}"/>
          </ac:spMkLst>
        </pc:spChg>
        <pc:spChg chg="add del">
          <ac:chgData name="Ogunbode, Iyabode" userId="S::iyabodeogunbode@my.unt.edu::8bbc918e-20d5-4c0a-9870-873bc33b4f84" providerId="AD" clId="Web-{D0ACBB0D-221A-D4B0-ECC1-1334EB8D8320}" dt="2023-11-27T17:26:08.202" v="392"/>
          <ac:spMkLst>
            <pc:docMk/>
            <pc:sldMk cId="3871348130" sldId="269"/>
            <ac:spMk id="38" creationId="{3FCFB1DE-0B7E-48CC-BA90-B2AB0889F9D6}"/>
          </ac:spMkLst>
        </pc:spChg>
        <pc:picChg chg="add del mod">
          <ac:chgData name="Ogunbode, Iyabode" userId="S::iyabodeogunbode@my.unt.edu::8bbc918e-20d5-4c0a-9870-873bc33b4f84" providerId="AD" clId="Web-{D0ACBB0D-221A-D4B0-ECC1-1334EB8D8320}" dt="2023-11-27T17:20:47.488" v="369"/>
          <ac:picMkLst>
            <pc:docMk/>
            <pc:sldMk cId="3871348130" sldId="269"/>
            <ac:picMk id="4" creationId="{2E67D353-BF2A-74E8-BD9E-CAA6ED1C948F}"/>
          </ac:picMkLst>
        </pc:picChg>
        <pc:picChg chg="add del mod">
          <ac:chgData name="Ogunbode, Iyabode" userId="S::iyabodeogunbode@my.unt.edu::8bbc918e-20d5-4c0a-9870-873bc33b4f84" providerId="AD" clId="Web-{D0ACBB0D-221A-D4B0-ECC1-1334EB8D8320}" dt="2023-11-27T05:55:19.577" v="114"/>
          <ac:picMkLst>
            <pc:docMk/>
            <pc:sldMk cId="3871348130" sldId="269"/>
            <ac:picMk id="4" creationId="{C92C2189-41CC-2EA1-4674-005E1D279D60}"/>
          </ac:picMkLst>
        </pc:picChg>
        <pc:picChg chg="add mod ord">
          <ac:chgData name="Ogunbode, Iyabode" userId="S::iyabodeogunbode@my.unt.edu::8bbc918e-20d5-4c0a-9870-873bc33b4f84" providerId="AD" clId="Web-{D0ACBB0D-221A-D4B0-ECC1-1334EB8D8320}" dt="2023-11-27T17:26:08.202" v="392"/>
          <ac:picMkLst>
            <pc:docMk/>
            <pc:sldMk cId="3871348130" sldId="269"/>
            <ac:picMk id="7" creationId="{3D4CBDEF-0F85-4FCF-1F28-3EA545C8B6E6}"/>
          </ac:picMkLst>
        </pc:picChg>
        <pc:picChg chg="add del mod">
          <ac:chgData name="Ogunbode, Iyabode" userId="S::iyabodeogunbode@my.unt.edu::8bbc918e-20d5-4c0a-9870-873bc33b4f84" providerId="AD" clId="Web-{D0ACBB0D-221A-D4B0-ECC1-1334EB8D8320}" dt="2023-11-27T17:21:24.880" v="375"/>
          <ac:picMkLst>
            <pc:docMk/>
            <pc:sldMk cId="3871348130" sldId="269"/>
            <ac:picMk id="8" creationId="{F6A81AFC-8604-2DFC-7136-00DCAE674D01}"/>
          </ac:picMkLst>
        </pc:picChg>
        <pc:picChg chg="add mod ord">
          <ac:chgData name="Ogunbode, Iyabode" userId="S::iyabodeogunbode@my.unt.edu::8bbc918e-20d5-4c0a-9870-873bc33b4f84" providerId="AD" clId="Web-{D0ACBB0D-221A-D4B0-ECC1-1334EB8D8320}" dt="2023-11-27T17:26:08.202" v="392"/>
          <ac:picMkLst>
            <pc:docMk/>
            <pc:sldMk cId="3871348130" sldId="269"/>
            <ac:picMk id="9" creationId="{6AB76DD3-72B6-4D7A-1CDC-A49A00CD7884}"/>
          </ac:picMkLst>
        </pc:picChg>
        <pc:picChg chg="add del mod">
          <ac:chgData name="Ogunbode, Iyabode" userId="S::iyabodeogunbode@my.unt.edu::8bbc918e-20d5-4c0a-9870-873bc33b4f84" providerId="AD" clId="Web-{D0ACBB0D-221A-D4B0-ECC1-1334EB8D8320}" dt="2023-11-27T17:26:11.530" v="397"/>
          <ac:picMkLst>
            <pc:docMk/>
            <pc:sldMk cId="3871348130" sldId="269"/>
            <ac:picMk id="11" creationId="{4430A78E-38DE-710A-119F-50CC69BA3CF3}"/>
          </ac:picMkLst>
        </pc:picChg>
        <pc:picChg chg="add del mod">
          <ac:chgData name="Ogunbode, Iyabode" userId="S::iyabodeogunbode@my.unt.edu::8bbc918e-20d5-4c0a-9870-873bc33b4f84" providerId="AD" clId="Web-{D0ACBB0D-221A-D4B0-ECC1-1334EB8D8320}" dt="2023-11-27T17:22:26.241" v="381"/>
          <ac:picMkLst>
            <pc:docMk/>
            <pc:sldMk cId="3871348130" sldId="269"/>
            <ac:picMk id="14" creationId="{E85D7302-4B65-61B8-172D-B274002BEDDE}"/>
          </ac:picMkLst>
        </pc:picChg>
        <pc:picChg chg="add del mod">
          <ac:chgData name="Ogunbode, Iyabode" userId="S::iyabodeogunbode@my.unt.edu::8bbc918e-20d5-4c0a-9870-873bc33b4f84" providerId="AD" clId="Web-{D0ACBB0D-221A-D4B0-ECC1-1334EB8D8320}" dt="2023-11-27T17:26:14.390" v="401"/>
          <ac:picMkLst>
            <pc:docMk/>
            <pc:sldMk cId="3871348130" sldId="269"/>
            <ac:picMk id="17" creationId="{88C6037F-FB6F-2E3F-BA98-C78098FB7DF4}"/>
          </ac:picMkLst>
        </pc:picChg>
        <pc:picChg chg="add del mod ord">
          <ac:chgData name="Ogunbode, Iyabode" userId="S::iyabodeogunbode@my.unt.edu::8bbc918e-20d5-4c0a-9870-873bc33b4f84" providerId="AD" clId="Web-{D0ACBB0D-221A-D4B0-ECC1-1334EB8D8320}" dt="2023-11-27T17:26:10.624" v="396"/>
          <ac:picMkLst>
            <pc:docMk/>
            <pc:sldMk cId="3871348130" sldId="269"/>
            <ac:picMk id="20" creationId="{FCD173A4-D8EC-096A-7F9F-7C638231BB15}"/>
          </ac:picMkLst>
        </pc:picChg>
      </pc:sldChg>
    </pc:docChg>
  </pc:docChgLst>
  <pc:docChgLst>
    <pc:chgData name="Nooreen, Sufia" userId="S::sufianooreen@my.unt.edu::5c6008e5-4190-475c-b07a-1ed752e1c55b" providerId="AD" clId="Web-{1E9B83D2-D166-F290-F300-FB8CF90B464A}"/>
    <pc:docChg chg="modSld">
      <pc:chgData name="Nooreen, Sufia" userId="S::sufianooreen@my.unt.edu::5c6008e5-4190-475c-b07a-1ed752e1c55b" providerId="AD" clId="Web-{1E9B83D2-D166-F290-F300-FB8CF90B464A}" dt="2023-11-26T23:07:16.940" v="2" actId="20577"/>
      <pc:docMkLst>
        <pc:docMk/>
      </pc:docMkLst>
      <pc:sldChg chg="modSp">
        <pc:chgData name="Nooreen, Sufia" userId="S::sufianooreen@my.unt.edu::5c6008e5-4190-475c-b07a-1ed752e1c55b" providerId="AD" clId="Web-{1E9B83D2-D166-F290-F300-FB8CF90B464A}" dt="2023-11-26T23:07:16.940" v="2" actId="20577"/>
        <pc:sldMkLst>
          <pc:docMk/>
          <pc:sldMk cId="3358852765" sldId="256"/>
        </pc:sldMkLst>
        <pc:spChg chg="mod">
          <ac:chgData name="Nooreen, Sufia" userId="S::sufianooreen@my.unt.edu::5c6008e5-4190-475c-b07a-1ed752e1c55b" providerId="AD" clId="Web-{1E9B83D2-D166-F290-F300-FB8CF90B464A}" dt="2023-11-26T23:07:16.940" v="2" actId="20577"/>
          <ac:spMkLst>
            <pc:docMk/>
            <pc:sldMk cId="3358852765" sldId="256"/>
            <ac:spMk id="3" creationId="{6E46C912-337D-4E23-75B7-F01509BA063A}"/>
          </ac:spMkLst>
        </pc:spChg>
      </pc:sldChg>
    </pc:docChg>
  </pc:docChgLst>
  <pc:docChgLst>
    <pc:chgData name="Ogunbode, Iyabode" userId="S::iyabodeogunbode@my.unt.edu::8bbc918e-20d5-4c0a-9870-873bc33b4f84" providerId="AD" clId="Web-{58C5EB00-46F6-EE92-A18E-3CD40550488A}"/>
    <pc:docChg chg="addSld delSld modSld">
      <pc:chgData name="Ogunbode, Iyabode" userId="S::iyabodeogunbode@my.unt.edu::8bbc918e-20d5-4c0a-9870-873bc33b4f84" providerId="AD" clId="Web-{58C5EB00-46F6-EE92-A18E-3CD40550488A}" dt="2023-11-27T01:44:40.674" v="907"/>
      <pc:docMkLst>
        <pc:docMk/>
      </pc:docMkLst>
      <pc:sldChg chg="addSp modSp mod setBg">
        <pc:chgData name="Ogunbode, Iyabode" userId="S::iyabodeogunbode@my.unt.edu::8bbc918e-20d5-4c0a-9870-873bc33b4f84" providerId="AD" clId="Web-{58C5EB00-46F6-EE92-A18E-3CD40550488A}" dt="2023-11-27T00:43:48.917" v="406" actId="20577"/>
        <pc:sldMkLst>
          <pc:docMk/>
          <pc:sldMk cId="3358852765" sldId="256"/>
        </pc:sldMkLst>
        <pc:spChg chg="mod">
          <ac:chgData name="Ogunbode, Iyabode" userId="S::iyabodeogunbode@my.unt.edu::8bbc918e-20d5-4c0a-9870-873bc33b4f84" providerId="AD" clId="Web-{58C5EB00-46F6-EE92-A18E-3CD40550488A}" dt="2023-11-27T00:43:42.355" v="404" actId="20577"/>
          <ac:spMkLst>
            <pc:docMk/>
            <pc:sldMk cId="3358852765" sldId="256"/>
            <ac:spMk id="2" creationId="{2BFAD6C1-5C75-7A07-50D8-9771F5FDFE53}"/>
          </ac:spMkLst>
        </pc:spChg>
        <pc:spChg chg="mod">
          <ac:chgData name="Ogunbode, Iyabode" userId="S::iyabodeogunbode@my.unt.edu::8bbc918e-20d5-4c0a-9870-873bc33b4f84" providerId="AD" clId="Web-{58C5EB00-46F6-EE92-A18E-3CD40550488A}" dt="2023-11-27T00:43:48.917" v="406" actId="20577"/>
          <ac:spMkLst>
            <pc:docMk/>
            <pc:sldMk cId="3358852765" sldId="256"/>
            <ac:spMk id="3" creationId="{6E46C912-337D-4E23-75B7-F01509BA063A}"/>
          </ac:spMkLst>
        </pc:spChg>
        <pc:grpChg chg="add">
          <ac:chgData name="Ogunbode, Iyabode" userId="S::iyabodeogunbode@my.unt.edu::8bbc918e-20d5-4c0a-9870-873bc33b4f84" providerId="AD" clId="Web-{58C5EB00-46F6-EE92-A18E-3CD40550488A}" dt="2023-11-27T00:43:23.526" v="402"/>
          <ac:grpSpMkLst>
            <pc:docMk/>
            <pc:sldMk cId="3358852765" sldId="256"/>
            <ac:grpSpMk id="9" creationId="{F2C2385A-6F3A-07EF-D18E-AA9E680CE4BC}"/>
          </ac:grpSpMkLst>
        </pc:grpChg>
        <pc:picChg chg="add">
          <ac:chgData name="Ogunbode, Iyabode" userId="S::iyabodeogunbode@my.unt.edu::8bbc918e-20d5-4c0a-9870-873bc33b4f84" providerId="AD" clId="Web-{58C5EB00-46F6-EE92-A18E-3CD40550488A}" dt="2023-11-27T00:43:23.526" v="402"/>
          <ac:picMkLst>
            <pc:docMk/>
            <pc:sldMk cId="3358852765" sldId="256"/>
            <ac:picMk id="5" creationId="{AFC254CB-54BA-C700-758A-77C7AFE53FD2}"/>
          </ac:picMkLst>
        </pc:picChg>
      </pc:sldChg>
      <pc:sldChg chg="addSp delSp modSp mod setBg">
        <pc:chgData name="Ogunbode, Iyabode" userId="S::iyabodeogunbode@my.unt.edu::8bbc918e-20d5-4c0a-9870-873bc33b4f84" providerId="AD" clId="Web-{58C5EB00-46F6-EE92-A18E-3CD40550488A}" dt="2023-11-27T01:19:21.358" v="458" actId="20577"/>
        <pc:sldMkLst>
          <pc:docMk/>
          <pc:sldMk cId="1784040210" sldId="257"/>
        </pc:sldMkLst>
        <pc:spChg chg="mod">
          <ac:chgData name="Ogunbode, Iyabode" userId="S::iyabodeogunbode@my.unt.edu::8bbc918e-20d5-4c0a-9870-873bc33b4f84" providerId="AD" clId="Web-{58C5EB00-46F6-EE92-A18E-3CD40550488A}" dt="2023-11-27T00:00:27.271" v="89"/>
          <ac:spMkLst>
            <pc:docMk/>
            <pc:sldMk cId="1784040210" sldId="257"/>
            <ac:spMk id="2" creationId="{09BCD2DE-B5DB-99D4-BD27-AC9D23CCDAD2}"/>
          </ac:spMkLst>
        </pc:spChg>
        <pc:spChg chg="mod">
          <ac:chgData name="Ogunbode, Iyabode" userId="S::iyabodeogunbode@my.unt.edu::8bbc918e-20d5-4c0a-9870-873bc33b4f84" providerId="AD" clId="Web-{58C5EB00-46F6-EE92-A18E-3CD40550488A}" dt="2023-11-27T01:19:21.358" v="458" actId="20577"/>
          <ac:spMkLst>
            <pc:docMk/>
            <pc:sldMk cId="1784040210" sldId="257"/>
            <ac:spMk id="3" creationId="{53E2913F-8A0C-1434-4EE4-0FAEC6877BF3}"/>
          </ac:spMkLst>
        </pc:spChg>
        <pc:spChg chg="add del mod">
          <ac:chgData name="Ogunbode, Iyabode" userId="S::iyabodeogunbode@my.unt.edu::8bbc918e-20d5-4c0a-9870-873bc33b4f84" providerId="AD" clId="Web-{58C5EB00-46F6-EE92-A18E-3CD40550488A}" dt="2023-11-26T23:56:51.671" v="63"/>
          <ac:spMkLst>
            <pc:docMk/>
            <pc:sldMk cId="1784040210" sldId="257"/>
            <ac:spMk id="6" creationId="{E003A051-8CB2-9E60-1204-FC24736828C3}"/>
          </ac:spMkLst>
        </pc:spChg>
        <pc:spChg chg="add del">
          <ac:chgData name="Ogunbode, Iyabode" userId="S::iyabodeogunbode@my.unt.edu::8bbc918e-20d5-4c0a-9870-873bc33b4f84" providerId="AD" clId="Web-{58C5EB00-46F6-EE92-A18E-3CD40550488A}" dt="2023-11-26T23:57:05.734" v="64"/>
          <ac:spMkLst>
            <pc:docMk/>
            <pc:sldMk cId="1784040210" sldId="257"/>
            <ac:spMk id="8" creationId="{9F7D5CDA-D291-4307-BF55-1381FED29634}"/>
          </ac:spMkLst>
        </pc:spChg>
        <pc:spChg chg="add del">
          <ac:chgData name="Ogunbode, Iyabode" userId="S::iyabodeogunbode@my.unt.edu::8bbc918e-20d5-4c0a-9870-873bc33b4f84" providerId="AD" clId="Web-{58C5EB00-46F6-EE92-A18E-3CD40550488A}" dt="2023-11-26T23:54:53.559" v="47"/>
          <ac:spMkLst>
            <pc:docMk/>
            <pc:sldMk cId="1784040210" sldId="257"/>
            <ac:spMk id="9" creationId="{9F7D5CDA-D291-4307-BF55-1381FED29634}"/>
          </ac:spMkLst>
        </pc:spChg>
        <pc:spChg chg="add del">
          <ac:chgData name="Ogunbode, Iyabode" userId="S::iyabodeogunbode@my.unt.edu::8bbc918e-20d5-4c0a-9870-873bc33b4f84" providerId="AD" clId="Web-{58C5EB00-46F6-EE92-A18E-3CD40550488A}" dt="2023-11-26T23:54:53.559" v="47"/>
          <ac:spMkLst>
            <pc:docMk/>
            <pc:sldMk cId="1784040210" sldId="257"/>
            <ac:spMk id="11" creationId="{59B296B9-C5A5-4E4F-9B60-C907B5F1466C}"/>
          </ac:spMkLst>
        </pc:spChg>
        <pc:spChg chg="add del">
          <ac:chgData name="Ogunbode, Iyabode" userId="S::iyabodeogunbode@my.unt.edu::8bbc918e-20d5-4c0a-9870-873bc33b4f84" providerId="AD" clId="Web-{58C5EB00-46F6-EE92-A18E-3CD40550488A}" dt="2023-11-26T23:54:53.559" v="47"/>
          <ac:spMkLst>
            <pc:docMk/>
            <pc:sldMk cId="1784040210" sldId="257"/>
            <ac:spMk id="13" creationId="{D0300FD3-5AF1-6305-15FA-9078072672E2}"/>
          </ac:spMkLst>
        </pc:spChg>
        <pc:spChg chg="add del">
          <ac:chgData name="Ogunbode, Iyabode" userId="S::iyabodeogunbode@my.unt.edu::8bbc918e-20d5-4c0a-9870-873bc33b4f84" providerId="AD" clId="Web-{58C5EB00-46F6-EE92-A18E-3CD40550488A}" dt="2023-11-26T23:59:43.113" v="83"/>
          <ac:spMkLst>
            <pc:docMk/>
            <pc:sldMk cId="1784040210" sldId="257"/>
            <ac:spMk id="15" creationId="{9F7D5CDA-D291-4307-BF55-1381FED29634}"/>
          </ac:spMkLst>
        </pc:spChg>
        <pc:spChg chg="add del">
          <ac:chgData name="Ogunbode, Iyabode" userId="S::iyabodeogunbode@my.unt.edu::8bbc918e-20d5-4c0a-9870-873bc33b4f84" providerId="AD" clId="Web-{58C5EB00-46F6-EE92-A18E-3CD40550488A}" dt="2023-11-26T23:59:43.113" v="83"/>
          <ac:spMkLst>
            <pc:docMk/>
            <pc:sldMk cId="1784040210" sldId="257"/>
            <ac:spMk id="17" creationId="{59B296B9-C5A5-4E4F-9B60-C907B5F1466C}"/>
          </ac:spMkLst>
        </pc:spChg>
        <pc:spChg chg="add del">
          <ac:chgData name="Ogunbode, Iyabode" userId="S::iyabodeogunbode@my.unt.edu::8bbc918e-20d5-4c0a-9870-873bc33b4f84" providerId="AD" clId="Web-{58C5EB00-46F6-EE92-A18E-3CD40550488A}" dt="2023-11-26T23:59:43.113" v="83"/>
          <ac:spMkLst>
            <pc:docMk/>
            <pc:sldMk cId="1784040210" sldId="257"/>
            <ac:spMk id="19" creationId="{D0300FD3-5AF1-6305-15FA-9078072672E2}"/>
          </ac:spMkLst>
        </pc:spChg>
        <pc:spChg chg="add">
          <ac:chgData name="Ogunbode, Iyabode" userId="S::iyabodeogunbode@my.unt.edu::8bbc918e-20d5-4c0a-9870-873bc33b4f84" providerId="AD" clId="Web-{58C5EB00-46F6-EE92-A18E-3CD40550488A}" dt="2023-11-27T00:00:27.271" v="89"/>
          <ac:spMkLst>
            <pc:docMk/>
            <pc:sldMk cId="1784040210" sldId="257"/>
            <ac:spMk id="31" creationId="{45D37F4E-DDB4-456B-97E0-9937730A039F}"/>
          </ac:spMkLst>
        </pc:spChg>
        <pc:spChg chg="add">
          <ac:chgData name="Ogunbode, Iyabode" userId="S::iyabodeogunbode@my.unt.edu::8bbc918e-20d5-4c0a-9870-873bc33b4f84" providerId="AD" clId="Web-{58C5EB00-46F6-EE92-A18E-3CD40550488A}" dt="2023-11-27T00:00:27.271" v="89"/>
          <ac:spMkLst>
            <pc:docMk/>
            <pc:sldMk cId="1784040210" sldId="257"/>
            <ac:spMk id="33" creationId="{B2DD41CD-8F47-4F56-AD12-4E2FF7696987}"/>
          </ac:spMkLst>
        </pc:spChg>
        <pc:grpChg chg="add del">
          <ac:chgData name="Ogunbode, Iyabode" userId="S::iyabodeogunbode@my.unt.edu::8bbc918e-20d5-4c0a-9870-873bc33b4f84" providerId="AD" clId="Web-{58C5EB00-46F6-EE92-A18E-3CD40550488A}" dt="2023-11-27T00:00:27.271" v="89"/>
          <ac:grpSpMkLst>
            <pc:docMk/>
            <pc:sldMk cId="1784040210" sldId="257"/>
            <ac:grpSpMk id="24" creationId="{8CE57D37-C2D0-066B-1AE3-6F4244344F27}"/>
          </ac:grpSpMkLst>
        </pc:grpChg>
        <pc:picChg chg="add del mod">
          <ac:chgData name="Ogunbode, Iyabode" userId="S::iyabodeogunbode@my.unt.edu::8bbc918e-20d5-4c0a-9870-873bc33b4f84" providerId="AD" clId="Web-{58C5EB00-46F6-EE92-A18E-3CD40550488A}" dt="2023-11-26T23:56:51.671" v="63"/>
          <ac:picMkLst>
            <pc:docMk/>
            <pc:sldMk cId="1784040210" sldId="257"/>
            <ac:picMk id="4" creationId="{08A49D7F-4636-A3BB-409A-58992EFFF03E}"/>
          </ac:picMkLst>
        </pc:picChg>
        <pc:picChg chg="add del">
          <ac:chgData name="Ogunbode, Iyabode" userId="S::iyabodeogunbode@my.unt.edu::8bbc918e-20d5-4c0a-9870-873bc33b4f84" providerId="AD" clId="Web-{58C5EB00-46F6-EE92-A18E-3CD40550488A}" dt="2023-11-26T23:54:53.559" v="47"/>
          <ac:picMkLst>
            <pc:docMk/>
            <pc:sldMk cId="1784040210" sldId="257"/>
            <ac:picMk id="5" creationId="{2EE52E3F-4DEC-E2E6-28F1-65CD2B841A14}"/>
          </ac:picMkLst>
        </pc:picChg>
        <pc:picChg chg="add del mod ord">
          <ac:chgData name="Ogunbode, Iyabode" userId="S::iyabodeogunbode@my.unt.edu::8bbc918e-20d5-4c0a-9870-873bc33b4f84" providerId="AD" clId="Web-{58C5EB00-46F6-EE92-A18E-3CD40550488A}" dt="2023-11-27T00:08:50.034" v="110"/>
          <ac:picMkLst>
            <pc:docMk/>
            <pc:sldMk cId="1784040210" sldId="257"/>
            <ac:picMk id="10" creationId="{F254BFD2-0629-8708-FDBE-45C407948B10}"/>
          </ac:picMkLst>
        </pc:picChg>
      </pc:sldChg>
      <pc:sldChg chg="addSp delSp modSp mod setBg">
        <pc:chgData name="Ogunbode, Iyabode" userId="S::iyabodeogunbode@my.unt.edu::8bbc918e-20d5-4c0a-9870-873bc33b4f84" providerId="AD" clId="Web-{58C5EB00-46F6-EE92-A18E-3CD40550488A}" dt="2023-11-27T00:08:29.268" v="108" actId="20577"/>
        <pc:sldMkLst>
          <pc:docMk/>
          <pc:sldMk cId="1353666189" sldId="258"/>
        </pc:sldMkLst>
        <pc:spChg chg="mod">
          <ac:chgData name="Ogunbode, Iyabode" userId="S::iyabodeogunbode@my.unt.edu::8bbc918e-20d5-4c0a-9870-873bc33b4f84" providerId="AD" clId="Web-{58C5EB00-46F6-EE92-A18E-3CD40550488A}" dt="2023-11-27T00:00:45.490" v="91"/>
          <ac:spMkLst>
            <pc:docMk/>
            <pc:sldMk cId="1353666189" sldId="258"/>
            <ac:spMk id="2" creationId="{91E70490-3DF5-A845-51A2-088080D55EBA}"/>
          </ac:spMkLst>
        </pc:spChg>
        <pc:spChg chg="mod">
          <ac:chgData name="Ogunbode, Iyabode" userId="S::iyabodeogunbode@my.unt.edu::8bbc918e-20d5-4c0a-9870-873bc33b4f84" providerId="AD" clId="Web-{58C5EB00-46F6-EE92-A18E-3CD40550488A}" dt="2023-11-27T00:08:29.268" v="108" actId="20577"/>
          <ac:spMkLst>
            <pc:docMk/>
            <pc:sldMk cId="1353666189" sldId="258"/>
            <ac:spMk id="3" creationId="{F89E4747-5119-9F4C-43F0-E9DEEFAC462B}"/>
          </ac:spMkLst>
        </pc:spChg>
        <pc:spChg chg="add del">
          <ac:chgData name="Ogunbode, Iyabode" userId="S::iyabodeogunbode@my.unt.edu::8bbc918e-20d5-4c0a-9870-873bc33b4f84" providerId="AD" clId="Web-{58C5EB00-46F6-EE92-A18E-3CD40550488A}" dt="2023-11-27T00:00:45.490" v="91"/>
          <ac:spMkLst>
            <pc:docMk/>
            <pc:sldMk cId="1353666189" sldId="258"/>
            <ac:spMk id="9" creationId="{9F7D5CDA-D291-4307-BF55-1381FED29634}"/>
          </ac:spMkLst>
        </pc:spChg>
        <pc:spChg chg="add del">
          <ac:chgData name="Ogunbode, Iyabode" userId="S::iyabodeogunbode@my.unt.edu::8bbc918e-20d5-4c0a-9870-873bc33b4f84" providerId="AD" clId="Web-{58C5EB00-46F6-EE92-A18E-3CD40550488A}" dt="2023-11-27T00:00:45.490" v="91"/>
          <ac:spMkLst>
            <pc:docMk/>
            <pc:sldMk cId="1353666189" sldId="258"/>
            <ac:spMk id="11" creationId="{59B296B9-C5A5-4E4F-9B60-C907B5F1466C}"/>
          </ac:spMkLst>
        </pc:spChg>
        <pc:spChg chg="add del">
          <ac:chgData name="Ogunbode, Iyabode" userId="S::iyabodeogunbode@my.unt.edu::8bbc918e-20d5-4c0a-9870-873bc33b4f84" providerId="AD" clId="Web-{58C5EB00-46F6-EE92-A18E-3CD40550488A}" dt="2023-11-27T00:00:45.490" v="91"/>
          <ac:spMkLst>
            <pc:docMk/>
            <pc:sldMk cId="1353666189" sldId="258"/>
            <ac:spMk id="13" creationId="{D0300FD3-5AF1-6305-15FA-9078072672E2}"/>
          </ac:spMkLst>
        </pc:spChg>
        <pc:spChg chg="add">
          <ac:chgData name="Ogunbode, Iyabode" userId="S::iyabodeogunbode@my.unt.edu::8bbc918e-20d5-4c0a-9870-873bc33b4f84" providerId="AD" clId="Web-{58C5EB00-46F6-EE92-A18E-3CD40550488A}" dt="2023-11-27T00:00:45.490" v="91"/>
          <ac:spMkLst>
            <pc:docMk/>
            <pc:sldMk cId="1353666189" sldId="258"/>
            <ac:spMk id="18" creationId="{45D37F4E-DDB4-456B-97E0-9937730A039F}"/>
          </ac:spMkLst>
        </pc:spChg>
        <pc:spChg chg="add">
          <ac:chgData name="Ogunbode, Iyabode" userId="S::iyabodeogunbode@my.unt.edu::8bbc918e-20d5-4c0a-9870-873bc33b4f84" providerId="AD" clId="Web-{58C5EB00-46F6-EE92-A18E-3CD40550488A}" dt="2023-11-27T00:00:45.490" v="91"/>
          <ac:spMkLst>
            <pc:docMk/>
            <pc:sldMk cId="1353666189" sldId="258"/>
            <ac:spMk id="20" creationId="{B2DD41CD-8F47-4F56-AD12-4E2FF7696987}"/>
          </ac:spMkLst>
        </pc:spChg>
        <pc:picChg chg="add mod ord">
          <ac:chgData name="Ogunbode, Iyabode" userId="S::iyabodeogunbode@my.unt.edu::8bbc918e-20d5-4c0a-9870-873bc33b4f84" providerId="AD" clId="Web-{58C5EB00-46F6-EE92-A18E-3CD40550488A}" dt="2023-11-27T00:00:45.490" v="91"/>
          <ac:picMkLst>
            <pc:docMk/>
            <pc:sldMk cId="1353666189" sldId="258"/>
            <ac:picMk id="5" creationId="{60B82BD8-7E7A-D5A1-FE9C-09CA6FAF155E}"/>
          </ac:picMkLst>
        </pc:picChg>
      </pc:sldChg>
      <pc:sldChg chg="del">
        <pc:chgData name="Ogunbode, Iyabode" userId="S::iyabodeogunbode@my.unt.edu::8bbc918e-20d5-4c0a-9870-873bc33b4f84" providerId="AD" clId="Web-{58C5EB00-46F6-EE92-A18E-3CD40550488A}" dt="2023-11-26T23:13:25.322" v="0"/>
        <pc:sldMkLst>
          <pc:docMk/>
          <pc:sldMk cId="2718506537" sldId="259"/>
        </pc:sldMkLst>
      </pc:sldChg>
      <pc:sldChg chg="del">
        <pc:chgData name="Ogunbode, Iyabode" userId="S::iyabodeogunbode@my.unt.edu::8bbc918e-20d5-4c0a-9870-873bc33b4f84" providerId="AD" clId="Web-{58C5EB00-46F6-EE92-A18E-3CD40550488A}" dt="2023-11-26T23:14:01.214" v="1"/>
        <pc:sldMkLst>
          <pc:docMk/>
          <pc:sldMk cId="3234937069" sldId="260"/>
        </pc:sldMkLst>
      </pc:sldChg>
      <pc:sldChg chg="addSp delSp modSp mod setBg">
        <pc:chgData name="Ogunbode, Iyabode" userId="S::iyabodeogunbode@my.unt.edu::8bbc918e-20d5-4c0a-9870-873bc33b4f84" providerId="AD" clId="Web-{58C5EB00-46F6-EE92-A18E-3CD40550488A}" dt="2023-11-27T01:44:10.641" v="905" actId="20577"/>
        <pc:sldMkLst>
          <pc:docMk/>
          <pc:sldMk cId="762899198" sldId="261"/>
        </pc:sldMkLst>
        <pc:spChg chg="mod">
          <ac:chgData name="Ogunbode, Iyabode" userId="S::iyabodeogunbode@my.unt.edu::8bbc918e-20d5-4c0a-9870-873bc33b4f84" providerId="AD" clId="Web-{58C5EB00-46F6-EE92-A18E-3CD40550488A}" dt="2023-11-27T01:41:01.877" v="870"/>
          <ac:spMkLst>
            <pc:docMk/>
            <pc:sldMk cId="762899198" sldId="261"/>
            <ac:spMk id="2" creationId="{232662A6-EE94-A4F0-0035-55D829EDC7B1}"/>
          </ac:spMkLst>
        </pc:spChg>
        <pc:spChg chg="mod">
          <ac:chgData name="Ogunbode, Iyabode" userId="S::iyabodeogunbode@my.unt.edu::8bbc918e-20d5-4c0a-9870-873bc33b4f84" providerId="AD" clId="Web-{58C5EB00-46F6-EE92-A18E-3CD40550488A}" dt="2023-11-27T01:44:10.641" v="905" actId="20577"/>
          <ac:spMkLst>
            <pc:docMk/>
            <pc:sldMk cId="762899198" sldId="261"/>
            <ac:spMk id="3" creationId="{33EB66D0-6F65-E121-7C50-87A56C156441}"/>
          </ac:spMkLst>
        </pc:spChg>
        <pc:spChg chg="add del mod">
          <ac:chgData name="Ogunbode, Iyabode" userId="S::iyabodeogunbode@my.unt.edu::8bbc918e-20d5-4c0a-9870-873bc33b4f84" providerId="AD" clId="Web-{58C5EB00-46F6-EE92-A18E-3CD40550488A}" dt="2023-11-27T01:40:06.529" v="863"/>
          <ac:spMkLst>
            <pc:docMk/>
            <pc:sldMk cId="762899198" sldId="261"/>
            <ac:spMk id="5" creationId="{614C86CF-1B66-ADD9-30C3-9D81D0765388}"/>
          </ac:spMkLst>
        </pc:spChg>
        <pc:spChg chg="add del mod">
          <ac:chgData name="Ogunbode, Iyabode" userId="S::iyabodeogunbode@my.unt.edu::8bbc918e-20d5-4c0a-9870-873bc33b4f84" providerId="AD" clId="Web-{58C5EB00-46F6-EE92-A18E-3CD40550488A}" dt="2023-11-27T01:42:00.647" v="876"/>
          <ac:spMkLst>
            <pc:docMk/>
            <pc:sldMk cId="762899198" sldId="261"/>
            <ac:spMk id="9" creationId="{13B8BD48-C71D-0DD5-0F9B-6C6E584C3AEF}"/>
          </ac:spMkLst>
        </pc:spChg>
        <pc:spChg chg="add del">
          <ac:chgData name="Ogunbode, Iyabode" userId="S::iyabodeogunbode@my.unt.edu::8bbc918e-20d5-4c0a-9870-873bc33b4f84" providerId="AD" clId="Web-{58C5EB00-46F6-EE92-A18E-3CD40550488A}" dt="2023-11-27T01:41:01.877" v="870"/>
          <ac:spMkLst>
            <pc:docMk/>
            <pc:sldMk cId="762899198" sldId="261"/>
            <ac:spMk id="10" creationId="{743AA782-23D1-4521-8CAD-47662984AA08}"/>
          </ac:spMkLst>
        </pc:spChg>
        <pc:spChg chg="add del">
          <ac:chgData name="Ogunbode, Iyabode" userId="S::iyabodeogunbode@my.unt.edu::8bbc918e-20d5-4c0a-9870-873bc33b4f84" providerId="AD" clId="Web-{58C5EB00-46F6-EE92-A18E-3CD40550488A}" dt="2023-11-27T01:41:01.877" v="870"/>
          <ac:spMkLst>
            <pc:docMk/>
            <pc:sldMk cId="762899198" sldId="261"/>
            <ac:spMk id="12" creationId="{71877DBC-BB60-40F0-AC93-2ACDBAAE60CE}"/>
          </ac:spMkLst>
        </pc:spChg>
        <pc:spChg chg="add mod">
          <ac:chgData name="Ogunbode, Iyabode" userId="S::iyabodeogunbode@my.unt.edu::8bbc918e-20d5-4c0a-9870-873bc33b4f84" providerId="AD" clId="Web-{58C5EB00-46F6-EE92-A18E-3CD40550488A}" dt="2023-11-27T01:42:37.821" v="881"/>
          <ac:spMkLst>
            <pc:docMk/>
            <pc:sldMk cId="762899198" sldId="261"/>
            <ac:spMk id="14" creationId="{58408415-C31E-560D-8267-41441CBE4308}"/>
          </ac:spMkLst>
        </pc:spChg>
        <pc:spChg chg="add del">
          <ac:chgData name="Ogunbode, Iyabode" userId="S::iyabodeogunbode@my.unt.edu::8bbc918e-20d5-4c0a-9870-873bc33b4f84" providerId="AD" clId="Web-{58C5EB00-46F6-EE92-A18E-3CD40550488A}" dt="2023-11-27T01:42:37.821" v="881"/>
          <ac:spMkLst>
            <pc:docMk/>
            <pc:sldMk cId="762899198" sldId="261"/>
            <ac:spMk id="17" creationId="{45D37F4E-DDB4-456B-97E0-9937730A039F}"/>
          </ac:spMkLst>
        </pc:spChg>
        <pc:spChg chg="add del">
          <ac:chgData name="Ogunbode, Iyabode" userId="S::iyabodeogunbode@my.unt.edu::8bbc918e-20d5-4c0a-9870-873bc33b4f84" providerId="AD" clId="Web-{58C5EB00-46F6-EE92-A18E-3CD40550488A}" dt="2023-11-27T01:42:37.821" v="881"/>
          <ac:spMkLst>
            <pc:docMk/>
            <pc:sldMk cId="762899198" sldId="261"/>
            <ac:spMk id="19" creationId="{B2DD41CD-8F47-4F56-AD12-4E2FF7696987}"/>
          </ac:spMkLst>
        </pc:spChg>
        <pc:spChg chg="add">
          <ac:chgData name="Ogunbode, Iyabode" userId="S::iyabodeogunbode@my.unt.edu::8bbc918e-20d5-4c0a-9870-873bc33b4f84" providerId="AD" clId="Web-{58C5EB00-46F6-EE92-A18E-3CD40550488A}" dt="2023-11-27T01:42:37.821" v="881"/>
          <ac:spMkLst>
            <pc:docMk/>
            <pc:sldMk cId="762899198" sldId="261"/>
            <ac:spMk id="24" creationId="{45D37F4E-DDB4-456B-97E0-9937730A039F}"/>
          </ac:spMkLst>
        </pc:spChg>
        <pc:spChg chg="add">
          <ac:chgData name="Ogunbode, Iyabode" userId="S::iyabodeogunbode@my.unt.edu::8bbc918e-20d5-4c0a-9870-873bc33b4f84" providerId="AD" clId="Web-{58C5EB00-46F6-EE92-A18E-3CD40550488A}" dt="2023-11-27T01:42:37.821" v="881"/>
          <ac:spMkLst>
            <pc:docMk/>
            <pc:sldMk cId="762899198" sldId="261"/>
            <ac:spMk id="26" creationId="{B2DD41CD-8F47-4F56-AD12-4E2FF7696987}"/>
          </ac:spMkLst>
        </pc:spChg>
        <pc:picChg chg="add del mod">
          <ac:chgData name="Ogunbode, Iyabode" userId="S::iyabodeogunbode@my.unt.edu::8bbc918e-20d5-4c0a-9870-873bc33b4f84" providerId="AD" clId="Web-{58C5EB00-46F6-EE92-A18E-3CD40550488A}" dt="2023-11-27T01:40:06.529" v="864"/>
          <ac:picMkLst>
            <pc:docMk/>
            <pc:sldMk cId="762899198" sldId="261"/>
            <ac:picMk id="4" creationId="{B4FBC557-8E42-D59B-0055-007951903EDF}"/>
          </ac:picMkLst>
        </pc:picChg>
        <pc:picChg chg="add del">
          <ac:chgData name="Ogunbode, Iyabode" userId="S::iyabodeogunbode@my.unt.edu::8bbc918e-20d5-4c0a-9870-873bc33b4f84" providerId="AD" clId="Web-{58C5EB00-46F6-EE92-A18E-3CD40550488A}" dt="2023-11-27T01:40:09.607" v="865"/>
          <ac:picMkLst>
            <pc:docMk/>
            <pc:sldMk cId="762899198" sldId="261"/>
            <ac:picMk id="7" creationId="{14AEFB5D-3570-7C1B-DD98-5262576ACC0F}"/>
          </ac:picMkLst>
        </pc:picChg>
        <pc:picChg chg="add del mod modCrop">
          <ac:chgData name="Ogunbode, Iyabode" userId="S::iyabodeogunbode@my.unt.edu::8bbc918e-20d5-4c0a-9870-873bc33b4f84" providerId="AD" clId="Web-{58C5EB00-46F6-EE92-A18E-3CD40550488A}" dt="2023-11-27T01:42:00.647" v="876"/>
          <ac:picMkLst>
            <pc:docMk/>
            <pc:sldMk cId="762899198" sldId="261"/>
            <ac:picMk id="8" creationId="{7B7FA70A-C323-E2FE-B45C-52C9811F1403}"/>
          </ac:picMkLst>
        </pc:picChg>
        <pc:picChg chg="add mod">
          <ac:chgData name="Ogunbode, Iyabode" userId="S::iyabodeogunbode@my.unt.edu::8bbc918e-20d5-4c0a-9870-873bc33b4f84" providerId="AD" clId="Web-{58C5EB00-46F6-EE92-A18E-3CD40550488A}" dt="2023-11-27T01:42:37.821" v="881"/>
          <ac:picMkLst>
            <pc:docMk/>
            <pc:sldMk cId="762899198" sldId="261"/>
            <ac:picMk id="13" creationId="{B46B10CD-CD0F-373A-19A6-6E8BE0315D34}"/>
          </ac:picMkLst>
        </pc:picChg>
      </pc:sldChg>
      <pc:sldChg chg="addSp delSp modSp mod setBg modNotes">
        <pc:chgData name="Ogunbode, Iyabode" userId="S::iyabodeogunbode@my.unt.edu::8bbc918e-20d5-4c0a-9870-873bc33b4f84" providerId="AD" clId="Web-{58C5EB00-46F6-EE92-A18E-3CD40550488A}" dt="2023-11-27T00:45:10.873" v="416"/>
        <pc:sldMkLst>
          <pc:docMk/>
          <pc:sldMk cId="202816634" sldId="262"/>
        </pc:sldMkLst>
        <pc:spChg chg="mod">
          <ac:chgData name="Ogunbode, Iyabode" userId="S::iyabodeogunbode@my.unt.edu::8bbc918e-20d5-4c0a-9870-873bc33b4f84" providerId="AD" clId="Web-{58C5EB00-46F6-EE92-A18E-3CD40550488A}" dt="2023-11-27T00:21:42.351" v="139"/>
          <ac:spMkLst>
            <pc:docMk/>
            <pc:sldMk cId="202816634" sldId="262"/>
            <ac:spMk id="2" creationId="{64C7285E-074E-5393-E9CA-B07A504DE023}"/>
          </ac:spMkLst>
        </pc:spChg>
        <pc:spChg chg="mod ord">
          <ac:chgData name="Ogunbode, Iyabode" userId="S::iyabodeogunbode@my.unt.edu::8bbc918e-20d5-4c0a-9870-873bc33b4f84" providerId="AD" clId="Web-{58C5EB00-46F6-EE92-A18E-3CD40550488A}" dt="2023-11-27T00:45:04.185" v="415" actId="20577"/>
          <ac:spMkLst>
            <pc:docMk/>
            <pc:sldMk cId="202816634" sldId="262"/>
            <ac:spMk id="3" creationId="{3EE4C0E4-3F6D-F1BA-8082-CDCBB162E602}"/>
          </ac:spMkLst>
        </pc:spChg>
        <pc:spChg chg="add del mod">
          <ac:chgData name="Ogunbode, Iyabode" userId="S::iyabodeogunbode@my.unt.edu::8bbc918e-20d5-4c0a-9870-873bc33b4f84" providerId="AD" clId="Web-{58C5EB00-46F6-EE92-A18E-3CD40550488A}" dt="2023-11-27T00:20:26.974" v="138"/>
          <ac:spMkLst>
            <pc:docMk/>
            <pc:sldMk cId="202816634" sldId="262"/>
            <ac:spMk id="5" creationId="{B732BB04-15FD-F0EA-158F-73142EF1FBD7}"/>
          </ac:spMkLst>
        </pc:spChg>
        <pc:spChg chg="add">
          <ac:chgData name="Ogunbode, Iyabode" userId="S::iyabodeogunbode@my.unt.edu::8bbc918e-20d5-4c0a-9870-873bc33b4f84" providerId="AD" clId="Web-{58C5EB00-46F6-EE92-A18E-3CD40550488A}" dt="2023-11-27T00:21:42.351" v="139"/>
          <ac:spMkLst>
            <pc:docMk/>
            <pc:sldMk cId="202816634" sldId="262"/>
            <ac:spMk id="6" creationId="{7B831B6F-405A-4B47-B9BB-5CA88F285844}"/>
          </ac:spMkLst>
        </pc:spChg>
        <pc:spChg chg="add">
          <ac:chgData name="Ogunbode, Iyabode" userId="S::iyabodeogunbode@my.unt.edu::8bbc918e-20d5-4c0a-9870-873bc33b4f84" providerId="AD" clId="Web-{58C5EB00-46F6-EE92-A18E-3CD40550488A}" dt="2023-11-27T00:21:42.351" v="139"/>
          <ac:spMkLst>
            <pc:docMk/>
            <pc:sldMk cId="202816634" sldId="262"/>
            <ac:spMk id="7" creationId="{953EE71A-6488-4203-A7C4-77102FD0DCCA}"/>
          </ac:spMkLst>
        </pc:spChg>
        <pc:spChg chg="add mod">
          <ac:chgData name="Ogunbode, Iyabode" userId="S::iyabodeogunbode@my.unt.edu::8bbc918e-20d5-4c0a-9870-873bc33b4f84" providerId="AD" clId="Web-{58C5EB00-46F6-EE92-A18E-3CD40550488A}" dt="2023-11-27T00:22:45.462" v="147" actId="14100"/>
          <ac:spMkLst>
            <pc:docMk/>
            <pc:sldMk cId="202816634" sldId="262"/>
            <ac:spMk id="8" creationId="{F4EE01DF-45F2-A870-ACD8-F854F25D436B}"/>
          </ac:spMkLst>
        </pc:spChg>
        <pc:spChg chg="add del">
          <ac:chgData name="Ogunbode, Iyabode" userId="S::iyabodeogunbode@my.unt.edu::8bbc918e-20d5-4c0a-9870-873bc33b4f84" providerId="AD" clId="Web-{58C5EB00-46F6-EE92-A18E-3CD40550488A}" dt="2023-11-27T00:12:40.415" v="122"/>
          <ac:spMkLst>
            <pc:docMk/>
            <pc:sldMk cId="202816634" sldId="262"/>
            <ac:spMk id="9" creationId="{743AA782-23D1-4521-8CAD-47662984AA08}"/>
          </ac:spMkLst>
        </pc:spChg>
        <pc:spChg chg="add del">
          <ac:chgData name="Ogunbode, Iyabode" userId="S::iyabodeogunbode@my.unt.edu::8bbc918e-20d5-4c0a-9870-873bc33b4f84" providerId="AD" clId="Web-{58C5EB00-46F6-EE92-A18E-3CD40550488A}" dt="2023-11-27T00:12:40.415" v="122"/>
          <ac:spMkLst>
            <pc:docMk/>
            <pc:sldMk cId="202816634" sldId="262"/>
            <ac:spMk id="11" creationId="{71877DBC-BB60-40F0-AC93-2ACDBAAE60CE}"/>
          </ac:spMkLst>
        </pc:spChg>
        <pc:picChg chg="add mod">
          <ac:chgData name="Ogunbode, Iyabode" userId="S::iyabodeogunbode@my.unt.edu::8bbc918e-20d5-4c0a-9870-873bc33b4f84" providerId="AD" clId="Web-{58C5EB00-46F6-EE92-A18E-3CD40550488A}" dt="2023-11-27T00:21:42.351" v="139"/>
          <ac:picMkLst>
            <pc:docMk/>
            <pc:sldMk cId="202816634" sldId="262"/>
            <ac:picMk id="4" creationId="{69B86477-472B-33A3-875B-E0A9A3574BFE}"/>
          </ac:picMkLst>
        </pc:picChg>
      </pc:sldChg>
      <pc:sldChg chg="modSp del">
        <pc:chgData name="Ogunbode, Iyabode" userId="S::iyabodeogunbode@my.unt.edu::8bbc918e-20d5-4c0a-9870-873bc33b4f84" providerId="AD" clId="Web-{58C5EB00-46F6-EE92-A18E-3CD40550488A}" dt="2023-11-26T23:24:15.409" v="32"/>
        <pc:sldMkLst>
          <pc:docMk/>
          <pc:sldMk cId="3450485588" sldId="263"/>
        </pc:sldMkLst>
        <pc:spChg chg="mod">
          <ac:chgData name="Ogunbode, Iyabode" userId="S::iyabodeogunbode@my.unt.edu::8bbc918e-20d5-4c0a-9870-873bc33b4f84" providerId="AD" clId="Web-{58C5EB00-46F6-EE92-A18E-3CD40550488A}" dt="2023-11-26T23:17:37.410" v="29" actId="20577"/>
          <ac:spMkLst>
            <pc:docMk/>
            <pc:sldMk cId="3450485588" sldId="263"/>
            <ac:spMk id="3" creationId="{30BE9B21-BB2D-E85A-A821-92A7D1226369}"/>
          </ac:spMkLst>
        </pc:spChg>
      </pc:sldChg>
      <pc:sldChg chg="modNotes">
        <pc:chgData name="Ogunbode, Iyabode" userId="S::iyabodeogunbode@my.unt.edu::8bbc918e-20d5-4c0a-9870-873bc33b4f84" providerId="AD" clId="Web-{58C5EB00-46F6-EE92-A18E-3CD40550488A}" dt="2023-11-27T01:35:21.273" v="793"/>
        <pc:sldMkLst>
          <pc:docMk/>
          <pc:sldMk cId="1924761070" sldId="264"/>
        </pc:sldMkLst>
      </pc:sldChg>
      <pc:sldChg chg="addSp delSp modSp mod setBg">
        <pc:chgData name="Ogunbode, Iyabode" userId="S::iyabodeogunbode@my.unt.edu::8bbc918e-20d5-4c0a-9870-873bc33b4f84" providerId="AD" clId="Web-{58C5EB00-46F6-EE92-A18E-3CD40550488A}" dt="2023-11-27T00:31:43.976" v="264"/>
        <pc:sldMkLst>
          <pc:docMk/>
          <pc:sldMk cId="2677219470" sldId="265"/>
        </pc:sldMkLst>
        <pc:spChg chg="mod">
          <ac:chgData name="Ogunbode, Iyabode" userId="S::iyabodeogunbode@my.unt.edu::8bbc918e-20d5-4c0a-9870-873bc33b4f84" providerId="AD" clId="Web-{58C5EB00-46F6-EE92-A18E-3CD40550488A}" dt="2023-11-27T00:31:39.882" v="263"/>
          <ac:spMkLst>
            <pc:docMk/>
            <pc:sldMk cId="2677219470" sldId="265"/>
            <ac:spMk id="2" creationId="{6DFBB93C-F3E8-C6C7-2F1C-20084E2C7C25}"/>
          </ac:spMkLst>
        </pc:spChg>
        <pc:spChg chg="del mod">
          <ac:chgData name="Ogunbode, Iyabode" userId="S::iyabodeogunbode@my.unt.edu::8bbc918e-20d5-4c0a-9870-873bc33b4f84" providerId="AD" clId="Web-{58C5EB00-46F6-EE92-A18E-3CD40550488A}" dt="2023-11-27T00:31:43.976" v="264"/>
          <ac:spMkLst>
            <pc:docMk/>
            <pc:sldMk cId="2677219470" sldId="265"/>
            <ac:spMk id="3" creationId="{C0D89C12-8B30-D47D-4AD1-9D6270DEFB8D}"/>
          </ac:spMkLst>
        </pc:spChg>
        <pc:spChg chg="add">
          <ac:chgData name="Ogunbode, Iyabode" userId="S::iyabodeogunbode@my.unt.edu::8bbc918e-20d5-4c0a-9870-873bc33b4f84" providerId="AD" clId="Web-{58C5EB00-46F6-EE92-A18E-3CD40550488A}" dt="2023-11-27T00:31:39.882" v="263"/>
          <ac:spMkLst>
            <pc:docMk/>
            <pc:sldMk cId="2677219470" sldId="265"/>
            <ac:spMk id="10" creationId="{7B831B6F-405A-4B47-B9BB-5CA88F285844}"/>
          </ac:spMkLst>
        </pc:spChg>
        <pc:spChg chg="add">
          <ac:chgData name="Ogunbode, Iyabode" userId="S::iyabodeogunbode@my.unt.edu::8bbc918e-20d5-4c0a-9870-873bc33b4f84" providerId="AD" clId="Web-{58C5EB00-46F6-EE92-A18E-3CD40550488A}" dt="2023-11-27T00:31:39.882" v="263"/>
          <ac:spMkLst>
            <pc:docMk/>
            <pc:sldMk cId="2677219470" sldId="265"/>
            <ac:spMk id="12" creationId="{953EE71A-6488-4203-A7C4-77102FD0DCCA}"/>
          </ac:spMkLst>
        </pc:spChg>
        <pc:picChg chg="add">
          <ac:chgData name="Ogunbode, Iyabode" userId="S::iyabodeogunbode@my.unt.edu::8bbc918e-20d5-4c0a-9870-873bc33b4f84" providerId="AD" clId="Web-{58C5EB00-46F6-EE92-A18E-3CD40550488A}" dt="2023-11-27T00:31:39.882" v="263"/>
          <ac:picMkLst>
            <pc:docMk/>
            <pc:sldMk cId="2677219470" sldId="265"/>
            <ac:picMk id="7" creationId="{2BC5EF0F-1C5D-8007-57BC-73850F66D05A}"/>
          </ac:picMkLst>
        </pc:picChg>
      </pc:sldChg>
      <pc:sldChg chg="addSp modSp">
        <pc:chgData name="Ogunbode, Iyabode" userId="S::iyabodeogunbode@my.unt.edu::8bbc918e-20d5-4c0a-9870-873bc33b4f84" providerId="AD" clId="Web-{58C5EB00-46F6-EE92-A18E-3CD40550488A}" dt="2023-11-27T00:43:04.338" v="401" actId="20577"/>
        <pc:sldMkLst>
          <pc:docMk/>
          <pc:sldMk cId="3085132933" sldId="266"/>
        </pc:sldMkLst>
        <pc:spChg chg="mod">
          <ac:chgData name="Ogunbode, Iyabode" userId="S::iyabodeogunbode@my.unt.edu::8bbc918e-20d5-4c0a-9870-873bc33b4f84" providerId="AD" clId="Web-{58C5EB00-46F6-EE92-A18E-3CD40550488A}" dt="2023-11-27T00:01:01.006" v="92"/>
          <ac:spMkLst>
            <pc:docMk/>
            <pc:sldMk cId="3085132933" sldId="266"/>
            <ac:spMk id="2" creationId="{9FD38D2F-47A7-49CC-9BB7-8FD662FBEF7B}"/>
          </ac:spMkLst>
        </pc:spChg>
        <pc:spChg chg="mod">
          <ac:chgData name="Ogunbode, Iyabode" userId="S::iyabodeogunbode@my.unt.edu::8bbc918e-20d5-4c0a-9870-873bc33b4f84" providerId="AD" clId="Web-{58C5EB00-46F6-EE92-A18E-3CD40550488A}" dt="2023-11-27T00:43:04.338" v="401" actId="20577"/>
          <ac:spMkLst>
            <pc:docMk/>
            <pc:sldMk cId="3085132933" sldId="266"/>
            <ac:spMk id="3" creationId="{4742523B-BC2E-4E3C-AA78-7D84908116F3}"/>
          </ac:spMkLst>
        </pc:spChg>
        <pc:spChg chg="add">
          <ac:chgData name="Ogunbode, Iyabode" userId="S::iyabodeogunbode@my.unt.edu::8bbc918e-20d5-4c0a-9870-873bc33b4f84" providerId="AD" clId="Web-{58C5EB00-46F6-EE92-A18E-3CD40550488A}" dt="2023-11-27T00:01:01.006" v="92"/>
          <ac:spMkLst>
            <pc:docMk/>
            <pc:sldMk cId="3085132933" sldId="266"/>
            <ac:spMk id="10" creationId="{45D37F4E-DDB4-456B-97E0-9937730A039F}"/>
          </ac:spMkLst>
        </pc:spChg>
        <pc:spChg chg="add">
          <ac:chgData name="Ogunbode, Iyabode" userId="S::iyabodeogunbode@my.unt.edu::8bbc918e-20d5-4c0a-9870-873bc33b4f84" providerId="AD" clId="Web-{58C5EB00-46F6-EE92-A18E-3CD40550488A}" dt="2023-11-27T00:01:01.006" v="92"/>
          <ac:spMkLst>
            <pc:docMk/>
            <pc:sldMk cId="3085132933" sldId="266"/>
            <ac:spMk id="12" creationId="{B2DD41CD-8F47-4F56-AD12-4E2FF7696987}"/>
          </ac:spMkLst>
        </pc:spChg>
        <pc:picChg chg="mod">
          <ac:chgData name="Ogunbode, Iyabode" userId="S::iyabodeogunbode@my.unt.edu::8bbc918e-20d5-4c0a-9870-873bc33b4f84" providerId="AD" clId="Web-{58C5EB00-46F6-EE92-A18E-3CD40550488A}" dt="2023-11-27T00:01:01.006" v="92"/>
          <ac:picMkLst>
            <pc:docMk/>
            <pc:sldMk cId="3085132933" sldId="266"/>
            <ac:picMk id="5" creationId="{CFAD431C-3A45-01AF-80AB-BD94C3ED2C10}"/>
          </ac:picMkLst>
        </pc:picChg>
      </pc:sldChg>
      <pc:sldChg chg="modSp new modNotes">
        <pc:chgData name="Ogunbode, Iyabode" userId="S::iyabodeogunbode@my.unt.edu::8bbc918e-20d5-4c0a-9870-873bc33b4f84" providerId="AD" clId="Web-{58C5EB00-46F6-EE92-A18E-3CD40550488A}" dt="2023-11-27T01:44:40.674" v="907"/>
        <pc:sldMkLst>
          <pc:docMk/>
          <pc:sldMk cId="2889681546" sldId="267"/>
        </pc:sldMkLst>
        <pc:spChg chg="mod">
          <ac:chgData name="Ogunbode, Iyabode" userId="S::iyabodeogunbode@my.unt.edu::8bbc918e-20d5-4c0a-9870-873bc33b4f84" providerId="AD" clId="Web-{58C5EB00-46F6-EE92-A18E-3CD40550488A}" dt="2023-11-26T23:17:06.721" v="18" actId="20577"/>
          <ac:spMkLst>
            <pc:docMk/>
            <pc:sldMk cId="2889681546" sldId="267"/>
            <ac:spMk id="2" creationId="{ED560737-7A40-DD8B-721D-EEA65A3C5A29}"/>
          </ac:spMkLst>
        </pc:spChg>
        <pc:spChg chg="mod">
          <ac:chgData name="Ogunbode, Iyabode" userId="S::iyabodeogunbode@my.unt.edu::8bbc918e-20d5-4c0a-9870-873bc33b4f84" providerId="AD" clId="Web-{58C5EB00-46F6-EE92-A18E-3CD40550488A}" dt="2023-11-27T01:43:46.405" v="897" actId="20577"/>
          <ac:spMkLst>
            <pc:docMk/>
            <pc:sldMk cId="2889681546" sldId="267"/>
            <ac:spMk id="3" creationId="{FB6B1422-654E-49FA-B0EF-CB9617FBE96E}"/>
          </ac:spMkLst>
        </pc:spChg>
      </pc:sldChg>
      <pc:sldChg chg="addSp modSp new mod setBg">
        <pc:chgData name="Ogunbode, Iyabode" userId="S::iyabodeogunbode@my.unt.edu::8bbc918e-20d5-4c0a-9870-873bc33b4f84" providerId="AD" clId="Web-{58C5EB00-46F6-EE92-A18E-3CD40550488A}" dt="2023-11-27T00:49:09.273" v="445" actId="20577"/>
        <pc:sldMkLst>
          <pc:docMk/>
          <pc:sldMk cId="190667716" sldId="268"/>
        </pc:sldMkLst>
        <pc:spChg chg="mod">
          <ac:chgData name="Ogunbode, Iyabode" userId="S::iyabodeogunbode@my.unt.edu::8bbc918e-20d5-4c0a-9870-873bc33b4f84" providerId="AD" clId="Web-{58C5EB00-46F6-EE92-A18E-3CD40550488A}" dt="2023-11-27T00:26:18.015" v="205"/>
          <ac:spMkLst>
            <pc:docMk/>
            <pc:sldMk cId="190667716" sldId="268"/>
            <ac:spMk id="2" creationId="{743825AF-BBB4-F145-4EB0-2E4AE43A51D8}"/>
          </ac:spMkLst>
        </pc:spChg>
        <pc:spChg chg="mod ord">
          <ac:chgData name="Ogunbode, Iyabode" userId="S::iyabodeogunbode@my.unt.edu::8bbc918e-20d5-4c0a-9870-873bc33b4f84" providerId="AD" clId="Web-{58C5EB00-46F6-EE92-A18E-3CD40550488A}" dt="2023-11-27T00:49:09.273" v="445" actId="20577"/>
          <ac:spMkLst>
            <pc:docMk/>
            <pc:sldMk cId="190667716" sldId="268"/>
            <ac:spMk id="3" creationId="{A83061F9-233D-7FD7-F037-92D5732455FA}"/>
          </ac:spMkLst>
        </pc:spChg>
        <pc:spChg chg="add">
          <ac:chgData name="Ogunbode, Iyabode" userId="S::iyabodeogunbode@my.unt.edu::8bbc918e-20d5-4c0a-9870-873bc33b4f84" providerId="AD" clId="Web-{58C5EB00-46F6-EE92-A18E-3CD40550488A}" dt="2023-11-27T00:26:18.015" v="205"/>
          <ac:spMkLst>
            <pc:docMk/>
            <pc:sldMk cId="190667716" sldId="268"/>
            <ac:spMk id="9" creationId="{7B831B6F-405A-4B47-B9BB-5CA88F285844}"/>
          </ac:spMkLst>
        </pc:spChg>
        <pc:spChg chg="add">
          <ac:chgData name="Ogunbode, Iyabode" userId="S::iyabodeogunbode@my.unt.edu::8bbc918e-20d5-4c0a-9870-873bc33b4f84" providerId="AD" clId="Web-{58C5EB00-46F6-EE92-A18E-3CD40550488A}" dt="2023-11-27T00:26:18.015" v="205"/>
          <ac:spMkLst>
            <pc:docMk/>
            <pc:sldMk cId="190667716" sldId="268"/>
            <ac:spMk id="11" creationId="{953EE71A-6488-4203-A7C4-77102FD0DCCA}"/>
          </ac:spMkLst>
        </pc:spChg>
        <pc:picChg chg="add mod">
          <ac:chgData name="Ogunbode, Iyabode" userId="S::iyabodeogunbode@my.unt.edu::8bbc918e-20d5-4c0a-9870-873bc33b4f84" providerId="AD" clId="Web-{58C5EB00-46F6-EE92-A18E-3CD40550488A}" dt="2023-11-27T00:26:18.015" v="205"/>
          <ac:picMkLst>
            <pc:docMk/>
            <pc:sldMk cId="190667716" sldId="268"/>
            <ac:picMk id="4" creationId="{FC2A5776-C4C0-FBF4-A989-03E5919A682D}"/>
          </ac:picMkLst>
        </pc:picChg>
      </pc:sldChg>
      <pc:sldChg chg="modSp new del">
        <pc:chgData name="Ogunbode, Iyabode" userId="S::iyabodeogunbode@my.unt.edu::8bbc918e-20d5-4c0a-9870-873bc33b4f84" providerId="AD" clId="Web-{58C5EB00-46F6-EE92-A18E-3CD40550488A}" dt="2023-11-27T00:31:06.225" v="260"/>
        <pc:sldMkLst>
          <pc:docMk/>
          <pc:sldMk cId="1523100847" sldId="269"/>
        </pc:sldMkLst>
        <pc:spChg chg="mod">
          <ac:chgData name="Ogunbode, Iyabode" userId="S::iyabodeogunbode@my.unt.edu::8bbc918e-20d5-4c0a-9870-873bc33b4f84" providerId="AD" clId="Web-{58C5EB00-46F6-EE92-A18E-3CD40550488A}" dt="2023-11-27T00:28:02.299" v="230" actId="20577"/>
          <ac:spMkLst>
            <pc:docMk/>
            <pc:sldMk cId="1523100847" sldId="269"/>
            <ac:spMk id="2" creationId="{44BA1A8D-93B6-409A-D3B6-9DDF747BC219}"/>
          </ac:spMkLst>
        </pc:spChg>
        <pc:spChg chg="mod">
          <ac:chgData name="Ogunbode, Iyabode" userId="S::iyabodeogunbode@my.unt.edu::8bbc918e-20d5-4c0a-9870-873bc33b4f84" providerId="AD" clId="Web-{58C5EB00-46F6-EE92-A18E-3CD40550488A}" dt="2023-11-27T00:30:06.443" v="244" actId="20577"/>
          <ac:spMkLst>
            <pc:docMk/>
            <pc:sldMk cId="1523100847" sldId="269"/>
            <ac:spMk id="3" creationId="{DD1EDDC5-CD23-6B58-EA18-4C3A202BA9EA}"/>
          </ac:spMkLst>
        </pc:spChg>
      </pc:sldChg>
    </pc:docChg>
  </pc:docChgLst>
  <pc:docChgLst>
    <pc:chgData name="Nooreen, Sufia" userId="S::sufianooreen@my.unt.edu::5c6008e5-4190-475c-b07a-1ed752e1c55b" providerId="AD" clId="Web-{17DA5BDA-48FB-9203-EF2F-A83A90A7660A}"/>
    <pc:docChg chg="modSld">
      <pc:chgData name="Nooreen, Sufia" userId="S::sufianooreen@my.unt.edu::5c6008e5-4190-475c-b07a-1ed752e1c55b" providerId="AD" clId="Web-{17DA5BDA-48FB-9203-EF2F-A83A90A7660A}" dt="2023-11-29T23:20:40.996" v="0" actId="20577"/>
      <pc:docMkLst>
        <pc:docMk/>
      </pc:docMkLst>
      <pc:sldChg chg="modSp">
        <pc:chgData name="Nooreen, Sufia" userId="S::sufianooreen@my.unt.edu::5c6008e5-4190-475c-b07a-1ed752e1c55b" providerId="AD" clId="Web-{17DA5BDA-48FB-9203-EF2F-A83A90A7660A}" dt="2023-11-29T23:20:40.996" v="0" actId="20577"/>
        <pc:sldMkLst>
          <pc:docMk/>
          <pc:sldMk cId="1512232361" sldId="272"/>
        </pc:sldMkLst>
        <pc:spChg chg="mod">
          <ac:chgData name="Nooreen, Sufia" userId="S::sufianooreen@my.unt.edu::5c6008e5-4190-475c-b07a-1ed752e1c55b" providerId="AD" clId="Web-{17DA5BDA-48FB-9203-EF2F-A83A90A7660A}" dt="2023-11-29T23:20:40.996" v="0" actId="20577"/>
          <ac:spMkLst>
            <pc:docMk/>
            <pc:sldMk cId="1512232361" sldId="272"/>
            <ac:spMk id="6" creationId="{698F05B6-259C-2FE4-1CCC-0D1B122FFC0C}"/>
          </ac:spMkLst>
        </pc:spChg>
      </pc:sldChg>
    </pc:docChg>
  </pc:docChgLst>
  <pc:docChgLst>
    <pc:chgData name="Nooreen, Sufia" userId="S::sufianooreen@my.unt.edu::5c6008e5-4190-475c-b07a-1ed752e1c55b" providerId="AD" clId="Web-{49F8F711-E187-987A-ED19-AD06D1943CC1}"/>
    <pc:docChg chg="modSld">
      <pc:chgData name="Nooreen, Sufia" userId="S::sufianooreen@my.unt.edu::5c6008e5-4190-475c-b07a-1ed752e1c55b" providerId="AD" clId="Web-{49F8F711-E187-987A-ED19-AD06D1943CC1}" dt="2023-11-29T22:51:42.957" v="24" actId="1076"/>
      <pc:docMkLst>
        <pc:docMk/>
      </pc:docMkLst>
      <pc:sldChg chg="modSp">
        <pc:chgData name="Nooreen, Sufia" userId="S::sufianooreen@my.unt.edu::5c6008e5-4190-475c-b07a-1ed752e1c55b" providerId="AD" clId="Web-{49F8F711-E187-987A-ED19-AD06D1943CC1}" dt="2023-11-29T22:51:42.957" v="24" actId="1076"/>
        <pc:sldMkLst>
          <pc:docMk/>
          <pc:sldMk cId="1696597479" sldId="276"/>
        </pc:sldMkLst>
        <pc:spChg chg="mod">
          <ac:chgData name="Nooreen, Sufia" userId="S::sufianooreen@my.unt.edu::5c6008e5-4190-475c-b07a-1ed752e1c55b" providerId="AD" clId="Web-{49F8F711-E187-987A-ED19-AD06D1943CC1}" dt="2023-11-29T22:51:36.504" v="22" actId="14100"/>
          <ac:spMkLst>
            <pc:docMk/>
            <pc:sldMk cId="1696597479" sldId="276"/>
            <ac:spMk id="11" creationId="{44F5354A-7BF9-7D79-BF31-F034A09060CB}"/>
          </ac:spMkLst>
        </pc:spChg>
        <pc:picChg chg="mod">
          <ac:chgData name="Nooreen, Sufia" userId="S::sufianooreen@my.unt.edu::5c6008e5-4190-475c-b07a-1ed752e1c55b" providerId="AD" clId="Web-{49F8F711-E187-987A-ED19-AD06D1943CC1}" dt="2023-11-29T22:51:42.957" v="24" actId="1076"/>
          <ac:picMkLst>
            <pc:docMk/>
            <pc:sldMk cId="1696597479" sldId="276"/>
            <ac:picMk id="7" creationId="{78B0ABC2-AE60-3162-C81F-F393513D799F}"/>
          </ac:picMkLst>
        </pc:picChg>
      </pc:sldChg>
    </pc:docChg>
  </pc:docChgLst>
  <pc:docChgLst>
    <pc:chgData name="Saadu, Yusuf" userId="S::yusufsaadu@my.unt.edu::b8f577e4-d30f-4d54-9144-6369b9631ee6" providerId="AD" clId="Web-{5B863FD3-FBAB-B833-6C2B-B4C58ABC497F}"/>
    <pc:docChg chg="addSld delSld modSld sldOrd">
      <pc:chgData name="Saadu, Yusuf" userId="S::yusufsaadu@my.unt.edu::b8f577e4-d30f-4d54-9144-6369b9631ee6" providerId="AD" clId="Web-{5B863FD3-FBAB-B833-6C2B-B4C58ABC497F}" dt="2023-11-28T08:46:25.153" v="123" actId="20577"/>
      <pc:docMkLst>
        <pc:docMk/>
      </pc:docMkLst>
      <pc:sldChg chg="modSp">
        <pc:chgData name="Saadu, Yusuf" userId="S::yusufsaadu@my.unt.edu::b8f577e4-d30f-4d54-9144-6369b9631ee6" providerId="AD" clId="Web-{5B863FD3-FBAB-B833-6C2B-B4C58ABC497F}" dt="2023-11-26T23:13:44.326" v="14" actId="20577"/>
        <pc:sldMkLst>
          <pc:docMk/>
          <pc:sldMk cId="1784040210" sldId="257"/>
        </pc:sldMkLst>
        <pc:spChg chg="mod">
          <ac:chgData name="Saadu, Yusuf" userId="S::yusufsaadu@my.unt.edu::b8f577e4-d30f-4d54-9144-6369b9631ee6" providerId="AD" clId="Web-{5B863FD3-FBAB-B833-6C2B-B4C58ABC497F}" dt="2023-11-26T23:13:44.326" v="14" actId="20577"/>
          <ac:spMkLst>
            <pc:docMk/>
            <pc:sldMk cId="1784040210" sldId="257"/>
            <ac:spMk id="2" creationId="{09BCD2DE-B5DB-99D4-BD27-AC9D23CCDAD2}"/>
          </ac:spMkLst>
        </pc:spChg>
      </pc:sldChg>
      <pc:sldChg chg="modSp add ord">
        <pc:chgData name="Saadu, Yusuf" userId="S::yusufsaadu@my.unt.edu::b8f577e4-d30f-4d54-9144-6369b9631ee6" providerId="AD" clId="Web-{5B863FD3-FBAB-B833-6C2B-B4C58ABC497F}" dt="2023-11-26T23:14:02.108" v="23" actId="20577"/>
        <pc:sldMkLst>
          <pc:docMk/>
          <pc:sldMk cId="3085132933" sldId="266"/>
        </pc:sldMkLst>
        <pc:spChg chg="mod">
          <ac:chgData name="Saadu, Yusuf" userId="S::yusufsaadu@my.unt.edu::b8f577e4-d30f-4d54-9144-6369b9631ee6" providerId="AD" clId="Web-{5B863FD3-FBAB-B833-6C2B-B4C58ABC497F}" dt="2023-11-26T23:14:02.108" v="23" actId="20577"/>
          <ac:spMkLst>
            <pc:docMk/>
            <pc:sldMk cId="3085132933" sldId="266"/>
            <ac:spMk id="2" creationId="{9FD38D2F-47A7-49CC-9BB7-8FD662FBEF7B}"/>
          </ac:spMkLst>
        </pc:spChg>
      </pc:sldChg>
      <pc:sldChg chg="modSp new del">
        <pc:chgData name="Saadu, Yusuf" userId="S::yusufsaadu@my.unt.edu::b8f577e4-d30f-4d54-9144-6369b9631ee6" providerId="AD" clId="Web-{5B863FD3-FBAB-B833-6C2B-B4C58ABC497F}" dt="2023-11-28T08:39:09.711" v="28"/>
        <pc:sldMkLst>
          <pc:docMk/>
          <pc:sldMk cId="2699229723" sldId="270"/>
        </pc:sldMkLst>
        <pc:spChg chg="mod">
          <ac:chgData name="Saadu, Yusuf" userId="S::yusufsaadu@my.unt.edu::b8f577e4-d30f-4d54-9144-6369b9631ee6" providerId="AD" clId="Web-{5B863FD3-FBAB-B833-6C2B-B4C58ABC497F}" dt="2023-11-28T08:38:59.445" v="26" actId="20577"/>
          <ac:spMkLst>
            <pc:docMk/>
            <pc:sldMk cId="2699229723" sldId="270"/>
            <ac:spMk id="2" creationId="{7775E0B4-BF54-85C5-7739-CA3EA49E1B3F}"/>
          </ac:spMkLst>
        </pc:spChg>
      </pc:sldChg>
      <pc:sldChg chg="modSp add replId">
        <pc:chgData name="Saadu, Yusuf" userId="S::yusufsaadu@my.unt.edu::b8f577e4-d30f-4d54-9144-6369b9631ee6" providerId="AD" clId="Web-{5B863FD3-FBAB-B833-6C2B-B4C58ABC497F}" dt="2023-11-28T08:46:25.153" v="123" actId="20577"/>
        <pc:sldMkLst>
          <pc:docMk/>
          <pc:sldMk cId="151982805" sldId="271"/>
        </pc:sldMkLst>
        <pc:spChg chg="mod">
          <ac:chgData name="Saadu, Yusuf" userId="S::yusufsaadu@my.unt.edu::b8f577e4-d30f-4d54-9144-6369b9631ee6" providerId="AD" clId="Web-{5B863FD3-FBAB-B833-6C2B-B4C58ABC497F}" dt="2023-11-28T08:44:15.007" v="111" actId="14100"/>
          <ac:spMkLst>
            <pc:docMk/>
            <pc:sldMk cId="151982805" sldId="271"/>
            <ac:spMk id="2" creationId="{09BCD2DE-B5DB-99D4-BD27-AC9D23CCDAD2}"/>
          </ac:spMkLst>
        </pc:spChg>
        <pc:spChg chg="mod">
          <ac:chgData name="Saadu, Yusuf" userId="S::yusufsaadu@my.unt.edu::b8f577e4-d30f-4d54-9144-6369b9631ee6" providerId="AD" clId="Web-{5B863FD3-FBAB-B833-6C2B-B4C58ABC497F}" dt="2023-11-28T08:46:25.153" v="123" actId="20577"/>
          <ac:spMkLst>
            <pc:docMk/>
            <pc:sldMk cId="151982805" sldId="271"/>
            <ac:spMk id="3" creationId="{53E2913F-8A0C-1434-4EE4-0FAEC6877BF3}"/>
          </ac:spMkLst>
        </pc:spChg>
      </pc:sldChg>
    </pc:docChg>
  </pc:docChgLst>
  <pc:docChgLst>
    <pc:chgData name="Bernot, Jordan" userId="S::jordanbernot@my.unt.edu::b547be15-80c0-49fa-9053-9b8625daf19f" providerId="AD" clId="Web-{3CCA67B0-9332-4F31-8B88-FAAAEB88041F}"/>
    <pc:docChg chg="modSld">
      <pc:chgData name="Bernot, Jordan" userId="S::jordanbernot@my.unt.edu::b547be15-80c0-49fa-9053-9b8625daf19f" providerId="AD" clId="Web-{3CCA67B0-9332-4F31-8B88-FAAAEB88041F}" dt="2023-11-26T23:27:12.342" v="116" actId="20577"/>
      <pc:docMkLst>
        <pc:docMk/>
      </pc:docMkLst>
      <pc:sldChg chg="modSp">
        <pc:chgData name="Bernot, Jordan" userId="S::jordanbernot@my.unt.edu::b547be15-80c0-49fa-9053-9b8625daf19f" providerId="AD" clId="Web-{3CCA67B0-9332-4F31-8B88-FAAAEB88041F}" dt="2023-11-26T23:27:12.342" v="116" actId="20577"/>
        <pc:sldMkLst>
          <pc:docMk/>
          <pc:sldMk cId="762899198" sldId="261"/>
        </pc:sldMkLst>
        <pc:spChg chg="mod">
          <ac:chgData name="Bernot, Jordan" userId="S::jordanbernot@my.unt.edu::b547be15-80c0-49fa-9053-9b8625daf19f" providerId="AD" clId="Web-{3CCA67B0-9332-4F31-8B88-FAAAEB88041F}" dt="2023-11-26T23:27:12.342" v="116" actId="20577"/>
          <ac:spMkLst>
            <pc:docMk/>
            <pc:sldMk cId="762899198" sldId="261"/>
            <ac:spMk id="3" creationId="{33EB66D0-6F65-E121-7C50-87A56C156441}"/>
          </ac:spMkLst>
        </pc:spChg>
      </pc:sldChg>
    </pc:docChg>
  </pc:docChgLst>
  <pc:docChgLst>
    <pc:chgData name="Bernot, Jordan" userId="S::jordanbernot@my.unt.edu::b547be15-80c0-49fa-9053-9b8625daf19f" providerId="AD" clId="Web-{CAF2A2B8-741D-438F-847F-021F295362D6}"/>
    <pc:docChg chg="addSld modSld sldOrd">
      <pc:chgData name="Bernot, Jordan" userId="S::jordanbernot@my.unt.edu::b547be15-80c0-49fa-9053-9b8625daf19f" providerId="AD" clId="Web-{CAF2A2B8-741D-438F-847F-021F295362D6}" dt="2023-11-30T02:32:50.817" v="10" actId="20577"/>
      <pc:docMkLst>
        <pc:docMk/>
      </pc:docMkLst>
      <pc:sldChg chg="modSp">
        <pc:chgData name="Bernot, Jordan" userId="S::jordanbernot@my.unt.edu::b547be15-80c0-49fa-9053-9b8625daf19f" providerId="AD" clId="Web-{CAF2A2B8-741D-438F-847F-021F295362D6}" dt="2023-11-30T02:32:50.817" v="10" actId="20577"/>
        <pc:sldMkLst>
          <pc:docMk/>
          <pc:sldMk cId="762899198" sldId="261"/>
        </pc:sldMkLst>
        <pc:spChg chg="mod">
          <ac:chgData name="Bernot, Jordan" userId="S::jordanbernot@my.unt.edu::b547be15-80c0-49fa-9053-9b8625daf19f" providerId="AD" clId="Web-{CAF2A2B8-741D-438F-847F-021F295362D6}" dt="2023-11-30T02:32:50.817" v="10" actId="20577"/>
          <ac:spMkLst>
            <pc:docMk/>
            <pc:sldMk cId="762899198" sldId="261"/>
            <ac:spMk id="3" creationId="{33EB66D0-6F65-E121-7C50-87A56C156441}"/>
          </ac:spMkLst>
        </pc:spChg>
      </pc:sldChg>
      <pc:sldChg chg="modSp new ord">
        <pc:chgData name="Bernot, Jordan" userId="S::jordanbernot@my.unt.edu::b547be15-80c0-49fa-9053-9b8625daf19f" providerId="AD" clId="Web-{CAF2A2B8-741D-438F-847F-021F295362D6}" dt="2023-11-30T02:32:42.192" v="7" actId="20577"/>
        <pc:sldMkLst>
          <pc:docMk/>
          <pc:sldMk cId="1649441707" sldId="280"/>
        </pc:sldMkLst>
        <pc:spChg chg="mod">
          <ac:chgData name="Bernot, Jordan" userId="S::jordanbernot@my.unt.edu::b547be15-80c0-49fa-9053-9b8625daf19f" providerId="AD" clId="Web-{CAF2A2B8-741D-438F-847F-021F295362D6}" dt="2023-11-30T02:32:42.192" v="7" actId="20577"/>
          <ac:spMkLst>
            <pc:docMk/>
            <pc:sldMk cId="1649441707" sldId="280"/>
            <ac:spMk id="2" creationId="{1A8864A0-2ED8-2C9B-0DDF-49E483F25F8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552F6C-DE00-481A-9A05-1822E092945B}" type="datetimeFigureOut">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D4C4DA-D058-4760-A609-C835398047BB}" type="slidenum">
              <a:t>‹#›</a:t>
            </a:fld>
            <a:endParaRPr lang="en-US"/>
          </a:p>
        </p:txBody>
      </p:sp>
    </p:spTree>
    <p:extLst>
      <p:ext uri="{BB962C8B-B14F-4D97-AF65-F5344CB8AC3E}">
        <p14:creationId xmlns:p14="http://schemas.microsoft.com/office/powerpoint/2010/main" val="1541131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hindawi.com/journals/mpe/2021/1929137/"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our first step, we dropped unnecessary columns related to Min and Max values of Air Temperature and relative humidity. </a:t>
            </a:r>
          </a:p>
          <a:p>
            <a:r>
              <a:rPr lang="en-US"/>
              <a:t>Next, we encountered some missing values in our dataset and instead of dropping the records, we employed mean imputation.  </a:t>
            </a:r>
            <a:endParaRPr lang="en-US">
              <a:cs typeface="Calibri"/>
            </a:endParaRPr>
          </a:p>
          <a:p>
            <a:r>
              <a:rPr lang="en-US"/>
              <a:t>Further, we had to deal with some unrealistic extreme values in our dataset. We set thresholds based on domain knowledge for specific columns to identify and remove such outliers. </a:t>
            </a:r>
            <a:endParaRPr lang="en-US">
              <a:cs typeface="Calibri"/>
            </a:endParaRPr>
          </a:p>
          <a:p>
            <a:r>
              <a:rPr lang="en-US"/>
              <a:t>Handling extreme values has proven to show good results in our subsequent analysis. </a:t>
            </a:r>
            <a:endParaRPr lang="en-US">
              <a:cs typeface="Calibri"/>
            </a:endParaRPr>
          </a:p>
          <a:p>
            <a:r>
              <a:rPr lang="en-US"/>
              <a:t>For example, on the slide we have two box plots related to Solar Radiation. The first box plot demonstrates the presence of outliers. The second box plot displays a cleaner distribution after removing these outliers.</a:t>
            </a:r>
            <a:endParaRPr lang="en-US">
              <a:cs typeface="Calibri"/>
            </a:endParaRPr>
          </a:p>
          <a:p>
            <a:br>
              <a:rPr lang="en-US"/>
            </a:br>
            <a:endParaRPr lang="en-US"/>
          </a:p>
          <a:p>
            <a:br>
              <a:rPr lang="en-US"/>
            </a:br>
            <a:endParaRPr lang="en-US"/>
          </a:p>
        </p:txBody>
      </p:sp>
      <p:sp>
        <p:nvSpPr>
          <p:cNvPr id="4" name="Slide Number Placeholder 3"/>
          <p:cNvSpPr>
            <a:spLocks noGrp="1"/>
          </p:cNvSpPr>
          <p:nvPr>
            <p:ph type="sldNum" sz="quarter" idx="5"/>
          </p:nvPr>
        </p:nvSpPr>
        <p:spPr/>
        <p:txBody>
          <a:bodyPr/>
          <a:lstStyle/>
          <a:p>
            <a:fld id="{9ED4C4DA-D058-4760-A609-C835398047BB}" type="slidenum">
              <a:rPr lang="en-US"/>
              <a:t>7</a:t>
            </a:fld>
            <a:endParaRPr lang="en-US"/>
          </a:p>
        </p:txBody>
      </p:sp>
    </p:spTree>
    <p:extLst>
      <p:ext uri="{BB962C8B-B14F-4D97-AF65-F5344CB8AC3E}">
        <p14:creationId xmlns:p14="http://schemas.microsoft.com/office/powerpoint/2010/main" val="731553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90000"/>
              </a:lnSpc>
              <a:spcBef>
                <a:spcPts val="1000"/>
              </a:spcBef>
              <a:buFont typeface="Arial"/>
              <a:buChar char="•"/>
            </a:pPr>
            <a:r>
              <a:rPr lang="en-US"/>
              <a:t>Summarize the key points of your presentation. </a:t>
            </a:r>
          </a:p>
          <a:p>
            <a:pPr marL="171450" indent="-171450">
              <a:lnSpc>
                <a:spcPct val="90000"/>
              </a:lnSpc>
              <a:spcBef>
                <a:spcPts val="1000"/>
              </a:spcBef>
              <a:buFont typeface="Arial"/>
              <a:buChar char="•"/>
            </a:pPr>
            <a:r>
              <a:rPr lang="en-US"/>
              <a:t>Highlight the significance of your research</a:t>
            </a:r>
          </a:p>
          <a:p>
            <a:r>
              <a:rPr lang="en-US" b="1">
                <a:cs typeface="Calibri"/>
              </a:rPr>
              <a:t>Practical Applications:</a:t>
            </a:r>
            <a:endParaRPr lang="en-US"/>
          </a:p>
          <a:p>
            <a:pPr marL="171450" indent="-171450">
              <a:buFont typeface="Arial"/>
              <a:buChar char="•"/>
            </a:pPr>
            <a:r>
              <a:rPr lang="en-US">
                <a:cs typeface="Calibri"/>
              </a:rPr>
              <a:t>Predicting wildfire intensity levels based on environmental conditions.</a:t>
            </a:r>
          </a:p>
          <a:p>
            <a:pPr marL="171450" indent="-171450">
              <a:buFont typeface="Arial"/>
              <a:buChar char="•"/>
            </a:pPr>
            <a:r>
              <a:rPr lang="en-US">
                <a:cs typeface="Calibri"/>
              </a:rPr>
              <a:t>Using feature selection techniques for wildfire risk's model accuracy (ANOVA F and mutual information score)</a:t>
            </a:r>
          </a:p>
          <a:p>
            <a:endParaRPr lang="en-US">
              <a:cs typeface="Calibri"/>
            </a:endParaRPr>
          </a:p>
          <a:p>
            <a:r>
              <a:rPr lang="en-US" b="1">
                <a:cs typeface="Calibri"/>
              </a:rPr>
              <a:t>Recommendations:</a:t>
            </a:r>
          </a:p>
          <a:p>
            <a:pPr marL="171450" indent="-171450">
              <a:buFont typeface="Arial"/>
              <a:buChar char="•"/>
            </a:pPr>
            <a:r>
              <a:rPr lang="en-US">
                <a:cs typeface="Calibri"/>
              </a:rPr>
              <a:t>Using high and mid intensity levels to prevent damages/losses from wildfire</a:t>
            </a:r>
            <a:endParaRPr lang="en-US" b="1">
              <a:cs typeface="Calibri"/>
            </a:endParaRPr>
          </a:p>
          <a:p>
            <a:pPr marL="171450" indent="-171450">
              <a:buFont typeface="Arial"/>
              <a:buChar char="•"/>
            </a:pPr>
            <a:r>
              <a:rPr lang="en-US">
                <a:cs typeface="Calibri"/>
              </a:rPr>
              <a:t>Using recall and precision as the main metrics for evaluating a model's performance</a:t>
            </a:r>
          </a:p>
          <a:p>
            <a:endParaRPr lang="en-US">
              <a:cs typeface="Calibri"/>
            </a:endParaRPr>
          </a:p>
          <a:p>
            <a:r>
              <a:rPr lang="en-US" b="1">
                <a:cs typeface="Calibri"/>
              </a:rPr>
              <a:t>Implications:</a:t>
            </a:r>
          </a:p>
          <a:p>
            <a:pPr marL="171450" indent="-171450">
              <a:buFont typeface="Arial"/>
              <a:buChar char="•"/>
            </a:pPr>
            <a:r>
              <a:rPr lang="en-US">
                <a:cs typeface="Calibri"/>
              </a:rPr>
              <a:t>Assists CAL FIRE in making more data-informed decisions when it comes to allocating resources</a:t>
            </a:r>
          </a:p>
          <a:p>
            <a:pPr marL="171450" indent="-171450">
              <a:buFont typeface="Arial"/>
              <a:buChar char="•"/>
            </a:pPr>
            <a:r>
              <a:rPr lang="en-US">
                <a:cs typeface="Calibri"/>
              </a:rPr>
              <a:t>Effectively responding to wildfires by saving lives and mitigating risks</a:t>
            </a:r>
          </a:p>
          <a:p>
            <a:pPr marL="171450" indent="-171450">
              <a:buFont typeface="Arial"/>
              <a:buChar char="•"/>
            </a:pPr>
            <a:r>
              <a:rPr lang="en-US">
                <a:cs typeface="Calibri"/>
              </a:rPr>
              <a:t>Removing uncertainty when it comes to managing wildfire incidents</a:t>
            </a:r>
          </a:p>
          <a:p>
            <a:endParaRPr lang="en-US">
              <a:cs typeface="Calibri"/>
            </a:endParaRPr>
          </a:p>
          <a:p>
            <a:r>
              <a:rPr lang="en-US" b="1">
                <a:cs typeface="Calibri" panose="020F0502020204030204"/>
              </a:rPr>
              <a:t>Future Directions:</a:t>
            </a:r>
          </a:p>
          <a:p>
            <a:pPr marL="171450" indent="-171450">
              <a:buFont typeface="Arial"/>
              <a:buChar char="•"/>
            </a:pPr>
            <a:r>
              <a:rPr lang="en-US" b="1" i="1">
                <a:cs typeface="Calibri" panose="020F0502020204030204"/>
              </a:rPr>
              <a:t>Model Generalizability and Adaptability</a:t>
            </a:r>
            <a:r>
              <a:rPr lang="en-US" i="1">
                <a:cs typeface="Calibri" panose="020F0502020204030204"/>
              </a:rPr>
              <a:t>: </a:t>
            </a:r>
            <a:r>
              <a:rPr lang="en-US">
                <a:cs typeface="Calibri" panose="020F0502020204030204"/>
              </a:rPr>
              <a:t>Testing the model's performance in different regions outside of California to assess generalizability and adaptability to different environmental conditions.</a:t>
            </a:r>
          </a:p>
          <a:p>
            <a:pPr marL="171450" indent="-171450">
              <a:buFont typeface="Arial"/>
              <a:buChar char="•"/>
            </a:pPr>
            <a:r>
              <a:rPr lang="en-US" b="1" i="1"/>
              <a:t>Multifactorial Wildfire Risk Assessment</a:t>
            </a:r>
            <a:r>
              <a:rPr lang="en-US" i="1"/>
              <a:t>:</a:t>
            </a:r>
            <a:r>
              <a:rPr lang="en-US"/>
              <a:t> Future studies could analyze socio-economic and ecological data with environmental conditions for a more comprehensive wildfire risk analysis.</a:t>
            </a:r>
            <a:endParaRPr lang="en-US">
              <a:cs typeface="Calibri" panose="020F0502020204030204"/>
            </a:endParaRPr>
          </a:p>
          <a:p>
            <a:endParaRPr lang="en-US">
              <a:cs typeface="Calibri" panose="020F0502020204030204"/>
            </a:endParaRPr>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9ED4C4DA-D058-4760-A609-C835398047BB}" type="slidenum">
              <a:rPr lang="en-US"/>
              <a:t>16</a:t>
            </a:fld>
            <a:endParaRPr lang="en-US"/>
          </a:p>
        </p:txBody>
      </p:sp>
    </p:spTree>
    <p:extLst>
      <p:ext uri="{BB962C8B-B14F-4D97-AF65-F5344CB8AC3E}">
        <p14:creationId xmlns:p14="http://schemas.microsoft.com/office/powerpoint/2010/main" val="1901111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Next, we conducted correlation analysis to understand relationships between different environmental variables. </a:t>
            </a:r>
          </a:p>
          <a:p>
            <a:r>
              <a:rPr lang="en-US"/>
              <a:t>We have attached the heatmap on the slide for better understanding. </a:t>
            </a:r>
            <a:endParaRPr lang="en-US">
              <a:cs typeface="Calibri"/>
            </a:endParaRPr>
          </a:p>
          <a:p>
            <a:r>
              <a:rPr lang="en-US"/>
              <a:t>We observed strong correlation between some pairs of variables like Eto and Solar Radiation showing positive correlation, and so on. </a:t>
            </a:r>
          </a:p>
          <a:p>
            <a:r>
              <a:rPr lang="en-US"/>
              <a:t>Environmental variables have a certain level of correlation among each other, so this outcome was expected.  </a:t>
            </a:r>
            <a:endParaRPr lang="en-US">
              <a:cs typeface="Calibri"/>
            </a:endParaRPr>
          </a:p>
          <a:p>
            <a:r>
              <a:rPr lang="en-US"/>
              <a:t>Wind Run and Avg Wind Speed however showed a perfect correlation. Given this, we have dropped the wind run column which led to improved results in our subsequent analysis. </a:t>
            </a:r>
            <a:endParaRPr lang="en-US">
              <a:cs typeface="Calibri"/>
            </a:endParaRPr>
          </a:p>
          <a:p>
            <a:br>
              <a:rPr lang="en-US"/>
            </a:br>
            <a:endParaRPr lang="en-US"/>
          </a:p>
        </p:txBody>
      </p:sp>
      <p:sp>
        <p:nvSpPr>
          <p:cNvPr id="4" name="Slide Number Placeholder 3"/>
          <p:cNvSpPr>
            <a:spLocks noGrp="1"/>
          </p:cNvSpPr>
          <p:nvPr>
            <p:ph type="sldNum" sz="quarter" idx="5"/>
          </p:nvPr>
        </p:nvSpPr>
        <p:spPr/>
        <p:txBody>
          <a:bodyPr/>
          <a:lstStyle/>
          <a:p>
            <a:fld id="{9ED4C4DA-D058-4760-A609-C835398047BB}" type="slidenum">
              <a:rPr lang="en-US"/>
              <a:t>8</a:t>
            </a:fld>
            <a:endParaRPr lang="en-US"/>
          </a:p>
        </p:txBody>
      </p:sp>
    </p:spTree>
    <p:extLst>
      <p:ext uri="{BB962C8B-B14F-4D97-AF65-F5344CB8AC3E}">
        <p14:creationId xmlns:p14="http://schemas.microsoft.com/office/powerpoint/2010/main" val="677586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ran certain assumption tests on our dataset. </a:t>
            </a:r>
          </a:p>
          <a:p>
            <a:r>
              <a:rPr lang="en-US"/>
              <a:t>First, we performed a multicollinearity test to assess intercorrelation among predictor variables using the VIF scores. (Variance Inflation Factor). </a:t>
            </a:r>
          </a:p>
          <a:p>
            <a:r>
              <a:rPr lang="en-US"/>
              <a:t>Generally VIF scores less than 10 are considered acceptable and the majority of our predictor variables exhibited low scores.</a:t>
            </a:r>
          </a:p>
          <a:p>
            <a:r>
              <a:rPr lang="en-US"/>
              <a:t>We further tested for significance of each of these variables in relation to the target variable by employing logistic regression.</a:t>
            </a:r>
          </a:p>
          <a:p>
            <a:r>
              <a:rPr lang="en-US"/>
              <a:t>As we can see, all of the p-values were close to 0 implying that all the environmental variables are significant in predicting wildfire occurrence. </a:t>
            </a:r>
          </a:p>
          <a:p>
            <a:br>
              <a:rPr lang="en-US"/>
            </a:br>
            <a:endParaRPr lang="en-US"/>
          </a:p>
        </p:txBody>
      </p:sp>
      <p:sp>
        <p:nvSpPr>
          <p:cNvPr id="4" name="Slide Number Placeholder 3"/>
          <p:cNvSpPr>
            <a:spLocks noGrp="1"/>
          </p:cNvSpPr>
          <p:nvPr>
            <p:ph type="sldNum" sz="quarter" idx="5"/>
          </p:nvPr>
        </p:nvSpPr>
        <p:spPr/>
        <p:txBody>
          <a:bodyPr/>
          <a:lstStyle/>
          <a:p>
            <a:fld id="{9ED4C4DA-D058-4760-A609-C835398047BB}" type="slidenum">
              <a:rPr lang="en-US"/>
              <a:t>9</a:t>
            </a:fld>
            <a:endParaRPr lang="en-US"/>
          </a:p>
        </p:txBody>
      </p:sp>
    </p:spTree>
    <p:extLst>
      <p:ext uri="{BB962C8B-B14F-4D97-AF65-F5344CB8AC3E}">
        <p14:creationId xmlns:p14="http://schemas.microsoft.com/office/powerpoint/2010/main" val="2316914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further conducted normality tests using the Shapiro-Wilk test which showed that all environmental features had p-values less than 0.05 indicating that data wasn’t normally distributed.</a:t>
            </a:r>
          </a:p>
          <a:p>
            <a:r>
              <a:rPr lang="en-US"/>
              <a:t>It’s important to note that normality tests can be sensitive in large datasets such as ours. </a:t>
            </a:r>
          </a:p>
          <a:p>
            <a:r>
              <a:rPr lang="en-US"/>
              <a:t>Next, we conducted a homoscedasticity test, the Breusch-Pagan test, which revealed that all environmental features had p-values equal to 0, indicating heteroscedasticity in the residuals.</a:t>
            </a:r>
          </a:p>
          <a:p>
            <a:r>
              <a:rPr lang="en-US"/>
              <a:t>These two results were not unexpected due to the inherent complexity and natural variability present in environmental conditions in our dataset. </a:t>
            </a:r>
          </a:p>
          <a:p>
            <a:r>
              <a:rPr lang="en-US"/>
              <a:t>We have explored models that are robust in tackling datasets with such characteristics.</a:t>
            </a:r>
          </a:p>
          <a:p>
            <a:br>
              <a:rPr lang="en-US"/>
            </a:br>
            <a:endParaRPr lang="en-US"/>
          </a:p>
        </p:txBody>
      </p:sp>
      <p:sp>
        <p:nvSpPr>
          <p:cNvPr id="4" name="Slide Number Placeholder 3"/>
          <p:cNvSpPr>
            <a:spLocks noGrp="1"/>
          </p:cNvSpPr>
          <p:nvPr>
            <p:ph type="sldNum" sz="quarter" idx="5"/>
          </p:nvPr>
        </p:nvSpPr>
        <p:spPr/>
        <p:txBody>
          <a:bodyPr/>
          <a:lstStyle/>
          <a:p>
            <a:fld id="{9ED4C4DA-D058-4760-A609-C835398047BB}" type="slidenum">
              <a:rPr lang="en-US"/>
              <a:t>10</a:t>
            </a:fld>
            <a:endParaRPr lang="en-US"/>
          </a:p>
        </p:txBody>
      </p:sp>
    </p:spTree>
    <p:extLst>
      <p:ext uri="{BB962C8B-B14F-4D97-AF65-F5344CB8AC3E}">
        <p14:creationId xmlns:p14="http://schemas.microsoft.com/office/powerpoint/2010/main" val="3344930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next steps of our analysis, we performed feature engineering to create a new dependent variable called ‘Intensity Level’. </a:t>
            </a:r>
          </a:p>
          <a:p>
            <a:r>
              <a:rPr lang="en-US"/>
              <a:t>Our goal was to move beyond simply predicting wildfire occurrence and forecasting the intensity levels of wildfires. </a:t>
            </a:r>
            <a:endParaRPr lang="en-US">
              <a:cs typeface="Calibri"/>
            </a:endParaRPr>
          </a:p>
          <a:p>
            <a:r>
              <a:rPr lang="en-US"/>
              <a:t>To create the intensity levels, we utilized probabilities derived from logistic regression using which we categorized intensity into three distinct classes: Low, Medium, High. </a:t>
            </a:r>
            <a:endParaRPr lang="en-US">
              <a:cs typeface="Calibri"/>
            </a:endParaRPr>
          </a:p>
          <a:p>
            <a:r>
              <a:rPr lang="en-US"/>
              <a:t>These thresholds were determined based on quartiles from the distribution of probability. </a:t>
            </a:r>
            <a:endParaRPr lang="en-US">
              <a:cs typeface="Calibri"/>
            </a:endParaRPr>
          </a:p>
          <a:p>
            <a:r>
              <a:rPr lang="en-US"/>
              <a:t>Low intensity level - 0 to the 25th percentile. Medium - 25th and 75th percentile. High - beyond 75th percentile. </a:t>
            </a:r>
            <a:endParaRPr lang="en-US">
              <a:cs typeface="Calibri"/>
            </a:endParaRPr>
          </a:p>
          <a:p>
            <a:r>
              <a:rPr lang="en-US"/>
              <a:t>These are the distributions of intensity levels for each environmental variable where purple is low, blue is medium, and green is high.</a:t>
            </a:r>
            <a:endParaRPr lang="en-US">
              <a:cs typeface="Calibri"/>
            </a:endParaRPr>
          </a:p>
          <a:p>
            <a:br>
              <a:rPr lang="en-US"/>
            </a:br>
            <a:br>
              <a:rPr lang="en-US">
                <a:cs typeface="+mn-lt"/>
              </a:rPr>
            </a:br>
            <a:endParaRPr lang="en-US">
              <a:cs typeface="Calibri"/>
            </a:endParaRPr>
          </a:p>
        </p:txBody>
      </p:sp>
      <p:sp>
        <p:nvSpPr>
          <p:cNvPr id="4" name="Slide Number Placeholder 3"/>
          <p:cNvSpPr>
            <a:spLocks noGrp="1"/>
          </p:cNvSpPr>
          <p:nvPr>
            <p:ph type="sldNum" sz="quarter" idx="5"/>
          </p:nvPr>
        </p:nvSpPr>
        <p:spPr/>
        <p:txBody>
          <a:bodyPr/>
          <a:lstStyle/>
          <a:p>
            <a:fld id="{9ED4C4DA-D058-4760-A609-C835398047BB}" type="slidenum">
              <a:rPr lang="en-US"/>
              <a:t>11</a:t>
            </a:fld>
            <a:endParaRPr lang="en-US"/>
          </a:p>
        </p:txBody>
      </p:sp>
    </p:spTree>
    <p:extLst>
      <p:ext uri="{BB962C8B-B14F-4D97-AF65-F5344CB8AC3E}">
        <p14:creationId xmlns:p14="http://schemas.microsoft.com/office/powerpoint/2010/main" val="1939828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Sans-Serif"/>
              <a:buChar char="•"/>
            </a:pPr>
            <a:r>
              <a:rPr lang="en-US"/>
              <a:t>We have run three classification models in predicting wildfire intensity levels, </a:t>
            </a:r>
            <a:r>
              <a:rPr lang="en-US" err="1"/>
              <a:t>XGBoost</a:t>
            </a:r>
            <a:r>
              <a:rPr lang="en-US"/>
              <a:t>, Random forest classifier, and Support Vector Machine.</a:t>
            </a:r>
            <a:endParaRPr lang="en-US" b="1"/>
          </a:p>
          <a:p>
            <a:pPr>
              <a:buFont typeface="Arial"/>
              <a:buChar char="•"/>
            </a:pPr>
            <a:r>
              <a:rPr lang="en-US"/>
              <a:t>Before training the models, we preprocessed the data by encoding categorical intensity level variables into numerical labels 0, 1, 2 for low, medium, high respectively.</a:t>
            </a:r>
            <a:endParaRPr lang="en-US">
              <a:cs typeface="Calibri"/>
            </a:endParaRPr>
          </a:p>
          <a:p>
            <a:pPr>
              <a:buFont typeface="Arial"/>
              <a:buChar char="•"/>
            </a:pPr>
            <a:r>
              <a:rPr lang="en-US" err="1"/>
              <a:t>XGBoost</a:t>
            </a:r>
            <a:r>
              <a:rPr lang="en-US"/>
              <a:t> exhibited the highest accuracy rate of 97%. But this wasn’t the only basis on which we selected </a:t>
            </a:r>
            <a:r>
              <a:rPr lang="en-US" err="1"/>
              <a:t>XGBoost</a:t>
            </a:r>
            <a:r>
              <a:rPr lang="en-US"/>
              <a:t>. We assessed multiple performance metrics such as precision, recall, and F1 score and as you can see on the screen, </a:t>
            </a:r>
            <a:r>
              <a:rPr lang="en-US" err="1"/>
              <a:t>XGBoost</a:t>
            </a:r>
            <a:r>
              <a:rPr lang="en-US"/>
              <a:t> performance surpassed all others. </a:t>
            </a:r>
            <a:endParaRPr lang="en-US">
              <a:cs typeface="Calibri"/>
            </a:endParaRPr>
          </a:p>
          <a:p>
            <a:pPr>
              <a:buFont typeface="Arial"/>
              <a:buChar char="•"/>
            </a:pPr>
            <a:r>
              <a:rPr lang="en-US"/>
              <a:t>This classification model has the ability to handle complex, heterogeneous data which aligns it well with our environmental dataset. </a:t>
            </a:r>
            <a:endParaRPr lang="en-US">
              <a:cs typeface="Calibri"/>
            </a:endParaRPr>
          </a:p>
          <a:p>
            <a:pPr>
              <a:buFont typeface="Arial"/>
              <a:buChar char="•"/>
            </a:pPr>
            <a:r>
              <a:rPr lang="en-US"/>
              <a:t>The selected </a:t>
            </a:r>
            <a:r>
              <a:rPr lang="en-US" err="1"/>
              <a:t>XGBoost</a:t>
            </a:r>
            <a:r>
              <a:rPr lang="en-US"/>
              <a:t> classifier is the best model in making accurate predictions for wildfire intensity levels in </a:t>
            </a:r>
            <a:r>
              <a:rPr lang="en-US" err="1"/>
              <a:t>california</a:t>
            </a:r>
            <a:r>
              <a:rPr lang="en-US"/>
              <a:t>. This will aid in wildfire management, efficient resource allocation, and risk mitigation strategies. </a:t>
            </a:r>
            <a:endParaRPr lang="en-US">
              <a:cs typeface="+mn-lt"/>
            </a:endParaRPr>
          </a:p>
        </p:txBody>
      </p:sp>
      <p:sp>
        <p:nvSpPr>
          <p:cNvPr id="4" name="Slide Number Placeholder 3"/>
          <p:cNvSpPr>
            <a:spLocks noGrp="1"/>
          </p:cNvSpPr>
          <p:nvPr>
            <p:ph type="sldNum" sz="quarter" idx="5"/>
          </p:nvPr>
        </p:nvSpPr>
        <p:spPr/>
        <p:txBody>
          <a:bodyPr/>
          <a:lstStyle/>
          <a:p>
            <a:fld id="{9ED4C4DA-D058-4760-A609-C835398047BB}" type="slidenum">
              <a:rPr lang="en-US"/>
              <a:t>12</a:t>
            </a:fld>
            <a:endParaRPr lang="en-US"/>
          </a:p>
        </p:txBody>
      </p:sp>
    </p:spTree>
    <p:extLst>
      <p:ext uri="{BB962C8B-B14F-4D97-AF65-F5344CB8AC3E}">
        <p14:creationId xmlns:p14="http://schemas.microsoft.com/office/powerpoint/2010/main" val="4096230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our discussion, we will be responding to our research questions and limitations of our study. In response to RQ1, we were able to find the relationship between the environmental variables and wildfire intensity using ANOVA F and mutual information scores. We decided to use the mutual information score to answer the question due to its ability to handle complex relationships. We found that </a:t>
            </a:r>
            <a:r>
              <a:rPr lang="en-US" err="1">
                <a:cs typeface="Calibri"/>
              </a:rPr>
              <a:t>precip</a:t>
            </a:r>
            <a:r>
              <a:rPr lang="en-US">
                <a:cs typeface="Calibri"/>
              </a:rPr>
              <a:t>, soil and air temp, and hum greatly influenced wildfire occurrences than the others. Our findings can be supported by </a:t>
            </a:r>
            <a:r>
              <a:rPr lang="en-US" err="1">
                <a:cs typeface="Calibri"/>
              </a:rPr>
              <a:t>Wibberly's</a:t>
            </a:r>
            <a:r>
              <a:rPr lang="en-US">
                <a:cs typeface="Calibri"/>
              </a:rPr>
              <a:t> study which demonstrated that increased temps and varied </a:t>
            </a:r>
            <a:r>
              <a:rPr lang="en-US" err="1">
                <a:cs typeface="Calibri"/>
              </a:rPr>
              <a:t>precips</a:t>
            </a:r>
            <a:r>
              <a:rPr lang="en-US">
                <a:cs typeface="Calibri"/>
              </a:rPr>
              <a:t> greatly influenced wildfire incidents.</a:t>
            </a:r>
          </a:p>
          <a:p>
            <a:endParaRPr lang="en-US"/>
          </a:p>
        </p:txBody>
      </p:sp>
      <p:sp>
        <p:nvSpPr>
          <p:cNvPr id="4" name="Slide Number Placeholder 3"/>
          <p:cNvSpPr>
            <a:spLocks noGrp="1"/>
          </p:cNvSpPr>
          <p:nvPr>
            <p:ph type="sldNum" sz="quarter" idx="5"/>
          </p:nvPr>
        </p:nvSpPr>
        <p:spPr/>
        <p:txBody>
          <a:bodyPr/>
          <a:lstStyle/>
          <a:p>
            <a:fld id="{9ED4C4DA-D058-4760-A609-C835398047BB}" type="slidenum">
              <a:t>13</a:t>
            </a:fld>
            <a:endParaRPr lang="en-US"/>
          </a:p>
        </p:txBody>
      </p:sp>
    </p:spTree>
    <p:extLst>
      <p:ext uri="{BB962C8B-B14F-4D97-AF65-F5344CB8AC3E}">
        <p14:creationId xmlns:p14="http://schemas.microsoft.com/office/powerpoint/2010/main" val="2663828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response to question 2,</a:t>
            </a:r>
            <a:r>
              <a:rPr lang="en-US"/>
              <a:t> we want our model to accurately identify wildfire intensities, with more emphasis on high-intensity levels for better resource allocation during wildfire events. That is why we could certify the accuracy of our model and say the best evaluation metrics for success were Recall, Precision, and the F1 scores. Our answer can be supported by Zhou et al.'s 2021 study, where they recommended using multiple metrics for a comprehensive evaluation of scenarios with unbalanced data for their fire point prediction.</a:t>
            </a:r>
            <a:endParaRPr lang="en-US">
              <a:cs typeface="Calibri"/>
            </a:endParaRPr>
          </a:p>
          <a:p>
            <a:endParaRPr lang="en-US">
              <a:cs typeface="Calibri"/>
            </a:endParaRPr>
          </a:p>
          <a:p>
            <a:r>
              <a:rPr lang="en-US">
                <a:cs typeface="Calibri"/>
              </a:rPr>
              <a:t>RQ2: </a:t>
            </a:r>
            <a:r>
              <a:rPr lang="en-US"/>
              <a:t>This study uses accuracy, precision, recall, F1-score, and AUC value to make a comprehensive evaluation of the model prediction accuracy and address the classification problem of unbalanced data of fire point prediction (Zhou et al, 2021). </a:t>
            </a:r>
            <a:r>
              <a:rPr lang="en-US">
                <a:hlinkClick r:id="rId3"/>
              </a:rPr>
              <a:t>Fire Prediction Based on CatBoost Algorithm (hindawi.com)</a:t>
            </a:r>
            <a:endParaRPr lang="en-US">
              <a:cs typeface="Calibri" panose="020F0502020204030204"/>
            </a:endParaRPr>
          </a:p>
          <a:p>
            <a:endParaRPr lang="en-US">
              <a:cs typeface="Calibri" panose="020F0502020204030204"/>
            </a:endParaRPr>
          </a:p>
          <a:p>
            <a:r>
              <a:rPr lang="en-US">
                <a:cs typeface="Calibri" panose="020F0502020204030204"/>
              </a:rPr>
              <a:t>RQ3: </a:t>
            </a:r>
            <a:r>
              <a:rPr lang="en-US"/>
              <a:t>In response to Research Question 3, our model could offer insights for mitigating wildfire risks in California. Our model could help CALFIRE in making informed decisions for resource allocation. This approach not only helps in efficiently managing firefighting efforts but also plays a crucial role in preserving lives, property, and the environment, reducing the risks and impacts of wildfires.</a:t>
            </a:r>
            <a:endParaRPr lang="en-US">
              <a:cs typeface="Calibri"/>
            </a:endParaRPr>
          </a:p>
        </p:txBody>
      </p:sp>
      <p:sp>
        <p:nvSpPr>
          <p:cNvPr id="4" name="Slide Number Placeholder 3"/>
          <p:cNvSpPr>
            <a:spLocks noGrp="1"/>
          </p:cNvSpPr>
          <p:nvPr>
            <p:ph type="sldNum" sz="quarter" idx="5"/>
          </p:nvPr>
        </p:nvSpPr>
        <p:spPr/>
        <p:txBody>
          <a:bodyPr/>
          <a:lstStyle/>
          <a:p>
            <a:fld id="{9ED4C4DA-D058-4760-A609-C835398047BB}" type="slidenum">
              <a:rPr lang="en-US"/>
              <a:t>14</a:t>
            </a:fld>
            <a:endParaRPr lang="en-US"/>
          </a:p>
        </p:txBody>
      </p:sp>
    </p:spTree>
    <p:extLst>
      <p:ext uri="{BB962C8B-B14F-4D97-AF65-F5344CB8AC3E}">
        <p14:creationId xmlns:p14="http://schemas.microsoft.com/office/powerpoint/2010/main" val="3670110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study has a few limitations. It focused only on California, which could limit its usability to regions with different topography. Our dataset did not include other factors that may influence wildfire intensity levels. Our dataset only focused on a specific period, spanning only from 2016 to 2018. This time constraint limits our analysis to these years and may not fully capture longer-term trends or variations in wildfire patterns and intensities</a:t>
            </a:r>
            <a:endParaRPr lang="en-US">
              <a:cs typeface="Calibri"/>
            </a:endParaRPr>
          </a:p>
        </p:txBody>
      </p:sp>
      <p:sp>
        <p:nvSpPr>
          <p:cNvPr id="4" name="Slide Number Placeholder 3"/>
          <p:cNvSpPr>
            <a:spLocks noGrp="1"/>
          </p:cNvSpPr>
          <p:nvPr>
            <p:ph type="sldNum" sz="quarter" idx="5"/>
          </p:nvPr>
        </p:nvSpPr>
        <p:spPr/>
        <p:txBody>
          <a:bodyPr/>
          <a:lstStyle/>
          <a:p>
            <a:fld id="{9ED4C4DA-D058-4760-A609-C835398047BB}" type="slidenum">
              <a:rPr lang="en-US"/>
              <a:t>15</a:t>
            </a:fld>
            <a:endParaRPr lang="en-US"/>
          </a:p>
        </p:txBody>
      </p:sp>
    </p:spTree>
    <p:extLst>
      <p:ext uri="{BB962C8B-B14F-4D97-AF65-F5344CB8AC3E}">
        <p14:creationId xmlns:p14="http://schemas.microsoft.com/office/powerpoint/2010/main" val="1334849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A1F6B-0DFE-87BD-4592-12A49C5E55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F7F1F8-E381-DDB9-F570-8C5E606741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68ADFF-CD6E-ACF1-B7E0-4A8CFDA57586}"/>
              </a:ext>
            </a:extLst>
          </p:cNvPr>
          <p:cNvSpPr>
            <a:spLocks noGrp="1"/>
          </p:cNvSpPr>
          <p:nvPr>
            <p:ph type="dt" sz="half" idx="10"/>
          </p:nvPr>
        </p:nvSpPr>
        <p:spPr/>
        <p:txBody>
          <a:bodyPr/>
          <a:lstStyle/>
          <a:p>
            <a:fld id="{B6C1DDB0-069E-5C4B-80A4-6737F94B7E20}" type="datetimeFigureOut">
              <a:rPr lang="en-US" smtClean="0"/>
              <a:t>11/30/2023</a:t>
            </a:fld>
            <a:endParaRPr lang="en-US"/>
          </a:p>
        </p:txBody>
      </p:sp>
      <p:sp>
        <p:nvSpPr>
          <p:cNvPr id="5" name="Footer Placeholder 4">
            <a:extLst>
              <a:ext uri="{FF2B5EF4-FFF2-40B4-BE49-F238E27FC236}">
                <a16:creationId xmlns:a16="http://schemas.microsoft.com/office/drawing/2014/main" id="{DBD86979-34D3-6ED3-D533-8ED54E5D2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A60D0E-5D14-A492-FA2B-F2B41AE585B6}"/>
              </a:ext>
            </a:extLst>
          </p:cNvPr>
          <p:cNvSpPr>
            <a:spLocks noGrp="1"/>
          </p:cNvSpPr>
          <p:nvPr>
            <p:ph type="sldNum" sz="quarter" idx="12"/>
          </p:nvPr>
        </p:nvSpPr>
        <p:spPr/>
        <p:txBody>
          <a:bodyPr/>
          <a:lstStyle/>
          <a:p>
            <a:fld id="{E039223E-E35B-FA4F-ADF0-8E64A6193FE5}" type="slidenum">
              <a:rPr lang="en-US" smtClean="0"/>
              <a:t>‹#›</a:t>
            </a:fld>
            <a:endParaRPr lang="en-US"/>
          </a:p>
        </p:txBody>
      </p:sp>
    </p:spTree>
    <p:extLst>
      <p:ext uri="{BB962C8B-B14F-4D97-AF65-F5344CB8AC3E}">
        <p14:creationId xmlns:p14="http://schemas.microsoft.com/office/powerpoint/2010/main" val="114989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CFF19-8205-9A9F-3752-FDC37D341B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8D04B1-D072-AA37-2094-7003364D87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D19AD2-50CD-8B62-753A-2B6B6AF9195E}"/>
              </a:ext>
            </a:extLst>
          </p:cNvPr>
          <p:cNvSpPr>
            <a:spLocks noGrp="1"/>
          </p:cNvSpPr>
          <p:nvPr>
            <p:ph type="dt" sz="half" idx="10"/>
          </p:nvPr>
        </p:nvSpPr>
        <p:spPr/>
        <p:txBody>
          <a:bodyPr/>
          <a:lstStyle/>
          <a:p>
            <a:fld id="{B6C1DDB0-069E-5C4B-80A4-6737F94B7E20}" type="datetimeFigureOut">
              <a:rPr lang="en-US" smtClean="0"/>
              <a:t>11/30/2023</a:t>
            </a:fld>
            <a:endParaRPr lang="en-US"/>
          </a:p>
        </p:txBody>
      </p:sp>
      <p:sp>
        <p:nvSpPr>
          <p:cNvPr id="5" name="Footer Placeholder 4">
            <a:extLst>
              <a:ext uri="{FF2B5EF4-FFF2-40B4-BE49-F238E27FC236}">
                <a16:creationId xmlns:a16="http://schemas.microsoft.com/office/drawing/2014/main" id="{C52BF09C-6690-A61B-7BFB-B695C7B69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3E6B2-243B-53F3-91D2-34B46EAC1FFE}"/>
              </a:ext>
            </a:extLst>
          </p:cNvPr>
          <p:cNvSpPr>
            <a:spLocks noGrp="1"/>
          </p:cNvSpPr>
          <p:nvPr>
            <p:ph type="sldNum" sz="quarter" idx="12"/>
          </p:nvPr>
        </p:nvSpPr>
        <p:spPr/>
        <p:txBody>
          <a:bodyPr/>
          <a:lstStyle/>
          <a:p>
            <a:fld id="{E039223E-E35B-FA4F-ADF0-8E64A6193FE5}" type="slidenum">
              <a:rPr lang="en-US" smtClean="0"/>
              <a:t>‹#›</a:t>
            </a:fld>
            <a:endParaRPr lang="en-US"/>
          </a:p>
        </p:txBody>
      </p:sp>
    </p:spTree>
    <p:extLst>
      <p:ext uri="{BB962C8B-B14F-4D97-AF65-F5344CB8AC3E}">
        <p14:creationId xmlns:p14="http://schemas.microsoft.com/office/powerpoint/2010/main" val="3835799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7CE3BB-246C-0303-AD6F-10180C5FAE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A5CE5F-5009-101D-0948-E48220C5A6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D55DC6-29F0-27BE-8D35-341464085664}"/>
              </a:ext>
            </a:extLst>
          </p:cNvPr>
          <p:cNvSpPr>
            <a:spLocks noGrp="1"/>
          </p:cNvSpPr>
          <p:nvPr>
            <p:ph type="dt" sz="half" idx="10"/>
          </p:nvPr>
        </p:nvSpPr>
        <p:spPr/>
        <p:txBody>
          <a:bodyPr/>
          <a:lstStyle/>
          <a:p>
            <a:fld id="{B6C1DDB0-069E-5C4B-80A4-6737F94B7E20}" type="datetimeFigureOut">
              <a:rPr lang="en-US" smtClean="0"/>
              <a:t>11/30/2023</a:t>
            </a:fld>
            <a:endParaRPr lang="en-US"/>
          </a:p>
        </p:txBody>
      </p:sp>
      <p:sp>
        <p:nvSpPr>
          <p:cNvPr id="5" name="Footer Placeholder 4">
            <a:extLst>
              <a:ext uri="{FF2B5EF4-FFF2-40B4-BE49-F238E27FC236}">
                <a16:creationId xmlns:a16="http://schemas.microsoft.com/office/drawing/2014/main" id="{40DDC14B-1A4D-35EA-2DFD-457708F58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F991CB-D8ED-C7D1-7086-31AFBE547D83}"/>
              </a:ext>
            </a:extLst>
          </p:cNvPr>
          <p:cNvSpPr>
            <a:spLocks noGrp="1"/>
          </p:cNvSpPr>
          <p:nvPr>
            <p:ph type="sldNum" sz="quarter" idx="12"/>
          </p:nvPr>
        </p:nvSpPr>
        <p:spPr/>
        <p:txBody>
          <a:bodyPr/>
          <a:lstStyle/>
          <a:p>
            <a:fld id="{E039223E-E35B-FA4F-ADF0-8E64A6193FE5}" type="slidenum">
              <a:rPr lang="en-US" smtClean="0"/>
              <a:t>‹#›</a:t>
            </a:fld>
            <a:endParaRPr lang="en-US"/>
          </a:p>
        </p:txBody>
      </p:sp>
    </p:spTree>
    <p:extLst>
      <p:ext uri="{BB962C8B-B14F-4D97-AF65-F5344CB8AC3E}">
        <p14:creationId xmlns:p14="http://schemas.microsoft.com/office/powerpoint/2010/main" val="360698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533A-4A46-17F1-315B-221DF55507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5738A8-9901-D3FF-9228-7D7EAAE4CB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1B24B-1A50-F0CC-3FD9-9A81996EA29A}"/>
              </a:ext>
            </a:extLst>
          </p:cNvPr>
          <p:cNvSpPr>
            <a:spLocks noGrp="1"/>
          </p:cNvSpPr>
          <p:nvPr>
            <p:ph type="dt" sz="half" idx="10"/>
          </p:nvPr>
        </p:nvSpPr>
        <p:spPr/>
        <p:txBody>
          <a:bodyPr/>
          <a:lstStyle/>
          <a:p>
            <a:fld id="{B6C1DDB0-069E-5C4B-80A4-6737F94B7E20}" type="datetimeFigureOut">
              <a:rPr lang="en-US" smtClean="0"/>
              <a:t>11/30/2023</a:t>
            </a:fld>
            <a:endParaRPr lang="en-US"/>
          </a:p>
        </p:txBody>
      </p:sp>
      <p:sp>
        <p:nvSpPr>
          <p:cNvPr id="5" name="Footer Placeholder 4">
            <a:extLst>
              <a:ext uri="{FF2B5EF4-FFF2-40B4-BE49-F238E27FC236}">
                <a16:creationId xmlns:a16="http://schemas.microsoft.com/office/drawing/2014/main" id="{88D2C5E0-08D7-7D27-9F08-D4DD4D7560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E091D0-C008-1391-2F68-7C80DA846A22}"/>
              </a:ext>
            </a:extLst>
          </p:cNvPr>
          <p:cNvSpPr>
            <a:spLocks noGrp="1"/>
          </p:cNvSpPr>
          <p:nvPr>
            <p:ph type="sldNum" sz="quarter" idx="12"/>
          </p:nvPr>
        </p:nvSpPr>
        <p:spPr/>
        <p:txBody>
          <a:bodyPr/>
          <a:lstStyle/>
          <a:p>
            <a:fld id="{E039223E-E35B-FA4F-ADF0-8E64A6193FE5}" type="slidenum">
              <a:rPr lang="en-US" smtClean="0"/>
              <a:t>‹#›</a:t>
            </a:fld>
            <a:endParaRPr lang="en-US"/>
          </a:p>
        </p:txBody>
      </p:sp>
    </p:spTree>
    <p:extLst>
      <p:ext uri="{BB962C8B-B14F-4D97-AF65-F5344CB8AC3E}">
        <p14:creationId xmlns:p14="http://schemas.microsoft.com/office/powerpoint/2010/main" val="3052256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4D016-AF54-4BB7-4EB8-930A54CA64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F8DAD7-55B6-D88D-636C-41A95C7403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972E94-62B7-3497-E5EA-4AFEC9427598}"/>
              </a:ext>
            </a:extLst>
          </p:cNvPr>
          <p:cNvSpPr>
            <a:spLocks noGrp="1"/>
          </p:cNvSpPr>
          <p:nvPr>
            <p:ph type="dt" sz="half" idx="10"/>
          </p:nvPr>
        </p:nvSpPr>
        <p:spPr/>
        <p:txBody>
          <a:bodyPr/>
          <a:lstStyle/>
          <a:p>
            <a:fld id="{B6C1DDB0-069E-5C4B-80A4-6737F94B7E20}" type="datetimeFigureOut">
              <a:rPr lang="en-US" smtClean="0"/>
              <a:t>11/30/2023</a:t>
            </a:fld>
            <a:endParaRPr lang="en-US"/>
          </a:p>
        </p:txBody>
      </p:sp>
      <p:sp>
        <p:nvSpPr>
          <p:cNvPr id="5" name="Footer Placeholder 4">
            <a:extLst>
              <a:ext uri="{FF2B5EF4-FFF2-40B4-BE49-F238E27FC236}">
                <a16:creationId xmlns:a16="http://schemas.microsoft.com/office/drawing/2014/main" id="{CCFA3F05-75D9-C819-D3C0-67AF5EB19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5B013A-13FE-DDDC-9AE2-7A0FCB380E2D}"/>
              </a:ext>
            </a:extLst>
          </p:cNvPr>
          <p:cNvSpPr>
            <a:spLocks noGrp="1"/>
          </p:cNvSpPr>
          <p:nvPr>
            <p:ph type="sldNum" sz="quarter" idx="12"/>
          </p:nvPr>
        </p:nvSpPr>
        <p:spPr/>
        <p:txBody>
          <a:bodyPr/>
          <a:lstStyle/>
          <a:p>
            <a:fld id="{E039223E-E35B-FA4F-ADF0-8E64A6193FE5}" type="slidenum">
              <a:rPr lang="en-US" smtClean="0"/>
              <a:t>‹#›</a:t>
            </a:fld>
            <a:endParaRPr lang="en-US"/>
          </a:p>
        </p:txBody>
      </p:sp>
    </p:spTree>
    <p:extLst>
      <p:ext uri="{BB962C8B-B14F-4D97-AF65-F5344CB8AC3E}">
        <p14:creationId xmlns:p14="http://schemas.microsoft.com/office/powerpoint/2010/main" val="2058405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5512D-7849-5085-F994-E9111B217C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013A72-5AAD-2AD4-3963-EB0587F04A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C46020-76B5-5426-CFD7-31B84548FF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7ECAB1-2BDD-642F-3096-54333A80D872}"/>
              </a:ext>
            </a:extLst>
          </p:cNvPr>
          <p:cNvSpPr>
            <a:spLocks noGrp="1"/>
          </p:cNvSpPr>
          <p:nvPr>
            <p:ph type="dt" sz="half" idx="10"/>
          </p:nvPr>
        </p:nvSpPr>
        <p:spPr/>
        <p:txBody>
          <a:bodyPr/>
          <a:lstStyle/>
          <a:p>
            <a:fld id="{B6C1DDB0-069E-5C4B-80A4-6737F94B7E20}" type="datetimeFigureOut">
              <a:rPr lang="en-US" smtClean="0"/>
              <a:t>11/30/2023</a:t>
            </a:fld>
            <a:endParaRPr lang="en-US"/>
          </a:p>
        </p:txBody>
      </p:sp>
      <p:sp>
        <p:nvSpPr>
          <p:cNvPr id="6" name="Footer Placeholder 5">
            <a:extLst>
              <a:ext uri="{FF2B5EF4-FFF2-40B4-BE49-F238E27FC236}">
                <a16:creationId xmlns:a16="http://schemas.microsoft.com/office/drawing/2014/main" id="{073A92F9-BDDF-31C1-8966-A8FED7C4B7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C384C8-CC18-E4B9-EEBC-4E3AA2E974E3}"/>
              </a:ext>
            </a:extLst>
          </p:cNvPr>
          <p:cNvSpPr>
            <a:spLocks noGrp="1"/>
          </p:cNvSpPr>
          <p:nvPr>
            <p:ph type="sldNum" sz="quarter" idx="12"/>
          </p:nvPr>
        </p:nvSpPr>
        <p:spPr/>
        <p:txBody>
          <a:bodyPr/>
          <a:lstStyle/>
          <a:p>
            <a:fld id="{E039223E-E35B-FA4F-ADF0-8E64A6193FE5}" type="slidenum">
              <a:rPr lang="en-US" smtClean="0"/>
              <a:t>‹#›</a:t>
            </a:fld>
            <a:endParaRPr lang="en-US"/>
          </a:p>
        </p:txBody>
      </p:sp>
    </p:spTree>
    <p:extLst>
      <p:ext uri="{BB962C8B-B14F-4D97-AF65-F5344CB8AC3E}">
        <p14:creationId xmlns:p14="http://schemas.microsoft.com/office/powerpoint/2010/main" val="13839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B72A-85D3-F3E0-D32A-BC85BD61C9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B07DE8-8800-55B1-6009-1C7737CCA1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EE9D02-5C6A-85E1-BD22-4736FCA93A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4CED7D-0176-B174-F6CB-512AA5F817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BC5A38-0BAC-87F8-6BE2-7FDB50118C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6A6BD7-DE58-0975-1989-014C086250E2}"/>
              </a:ext>
            </a:extLst>
          </p:cNvPr>
          <p:cNvSpPr>
            <a:spLocks noGrp="1"/>
          </p:cNvSpPr>
          <p:nvPr>
            <p:ph type="dt" sz="half" idx="10"/>
          </p:nvPr>
        </p:nvSpPr>
        <p:spPr/>
        <p:txBody>
          <a:bodyPr/>
          <a:lstStyle/>
          <a:p>
            <a:fld id="{B6C1DDB0-069E-5C4B-80A4-6737F94B7E20}" type="datetimeFigureOut">
              <a:rPr lang="en-US" smtClean="0"/>
              <a:t>11/30/2023</a:t>
            </a:fld>
            <a:endParaRPr lang="en-US"/>
          </a:p>
        </p:txBody>
      </p:sp>
      <p:sp>
        <p:nvSpPr>
          <p:cNvPr id="8" name="Footer Placeholder 7">
            <a:extLst>
              <a:ext uri="{FF2B5EF4-FFF2-40B4-BE49-F238E27FC236}">
                <a16:creationId xmlns:a16="http://schemas.microsoft.com/office/drawing/2014/main" id="{5119385E-6FF6-5DFF-4693-FC87DADF92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213EB8-FFA2-F6AF-5F57-DAF72D7F2019}"/>
              </a:ext>
            </a:extLst>
          </p:cNvPr>
          <p:cNvSpPr>
            <a:spLocks noGrp="1"/>
          </p:cNvSpPr>
          <p:nvPr>
            <p:ph type="sldNum" sz="quarter" idx="12"/>
          </p:nvPr>
        </p:nvSpPr>
        <p:spPr/>
        <p:txBody>
          <a:bodyPr/>
          <a:lstStyle/>
          <a:p>
            <a:fld id="{E039223E-E35B-FA4F-ADF0-8E64A6193FE5}" type="slidenum">
              <a:rPr lang="en-US" smtClean="0"/>
              <a:t>‹#›</a:t>
            </a:fld>
            <a:endParaRPr lang="en-US"/>
          </a:p>
        </p:txBody>
      </p:sp>
    </p:spTree>
    <p:extLst>
      <p:ext uri="{BB962C8B-B14F-4D97-AF65-F5344CB8AC3E}">
        <p14:creationId xmlns:p14="http://schemas.microsoft.com/office/powerpoint/2010/main" val="2469337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99F11-A639-FDF0-6E3A-C25EF5BE77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BEC1C8-17AA-33C2-F2CD-AD5ABEA1A954}"/>
              </a:ext>
            </a:extLst>
          </p:cNvPr>
          <p:cNvSpPr>
            <a:spLocks noGrp="1"/>
          </p:cNvSpPr>
          <p:nvPr>
            <p:ph type="dt" sz="half" idx="10"/>
          </p:nvPr>
        </p:nvSpPr>
        <p:spPr/>
        <p:txBody>
          <a:bodyPr/>
          <a:lstStyle/>
          <a:p>
            <a:fld id="{B6C1DDB0-069E-5C4B-80A4-6737F94B7E20}" type="datetimeFigureOut">
              <a:rPr lang="en-US" smtClean="0"/>
              <a:t>11/30/2023</a:t>
            </a:fld>
            <a:endParaRPr lang="en-US"/>
          </a:p>
        </p:txBody>
      </p:sp>
      <p:sp>
        <p:nvSpPr>
          <p:cNvPr id="4" name="Footer Placeholder 3">
            <a:extLst>
              <a:ext uri="{FF2B5EF4-FFF2-40B4-BE49-F238E27FC236}">
                <a16:creationId xmlns:a16="http://schemas.microsoft.com/office/drawing/2014/main" id="{EFCE13BA-FC79-5131-9639-84BFF47349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4B211A-2192-94D1-4D27-166E507A0E14}"/>
              </a:ext>
            </a:extLst>
          </p:cNvPr>
          <p:cNvSpPr>
            <a:spLocks noGrp="1"/>
          </p:cNvSpPr>
          <p:nvPr>
            <p:ph type="sldNum" sz="quarter" idx="12"/>
          </p:nvPr>
        </p:nvSpPr>
        <p:spPr/>
        <p:txBody>
          <a:bodyPr/>
          <a:lstStyle/>
          <a:p>
            <a:fld id="{E039223E-E35B-FA4F-ADF0-8E64A6193FE5}" type="slidenum">
              <a:rPr lang="en-US" smtClean="0"/>
              <a:t>‹#›</a:t>
            </a:fld>
            <a:endParaRPr lang="en-US"/>
          </a:p>
        </p:txBody>
      </p:sp>
    </p:spTree>
    <p:extLst>
      <p:ext uri="{BB962C8B-B14F-4D97-AF65-F5344CB8AC3E}">
        <p14:creationId xmlns:p14="http://schemas.microsoft.com/office/powerpoint/2010/main" val="968152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359BCE-5035-A3B1-3C90-A4C9E9A96CB9}"/>
              </a:ext>
            </a:extLst>
          </p:cNvPr>
          <p:cNvSpPr>
            <a:spLocks noGrp="1"/>
          </p:cNvSpPr>
          <p:nvPr>
            <p:ph type="dt" sz="half" idx="10"/>
          </p:nvPr>
        </p:nvSpPr>
        <p:spPr/>
        <p:txBody>
          <a:bodyPr/>
          <a:lstStyle/>
          <a:p>
            <a:fld id="{B6C1DDB0-069E-5C4B-80A4-6737F94B7E20}" type="datetimeFigureOut">
              <a:rPr lang="en-US" smtClean="0"/>
              <a:t>11/30/2023</a:t>
            </a:fld>
            <a:endParaRPr lang="en-US"/>
          </a:p>
        </p:txBody>
      </p:sp>
      <p:sp>
        <p:nvSpPr>
          <p:cNvPr id="3" name="Footer Placeholder 2">
            <a:extLst>
              <a:ext uri="{FF2B5EF4-FFF2-40B4-BE49-F238E27FC236}">
                <a16:creationId xmlns:a16="http://schemas.microsoft.com/office/drawing/2014/main" id="{CF53AE5A-10BF-832F-5FDE-80D57FAF20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E18EB6-EB4B-E8A6-3544-22E0110E00D6}"/>
              </a:ext>
            </a:extLst>
          </p:cNvPr>
          <p:cNvSpPr>
            <a:spLocks noGrp="1"/>
          </p:cNvSpPr>
          <p:nvPr>
            <p:ph type="sldNum" sz="quarter" idx="12"/>
          </p:nvPr>
        </p:nvSpPr>
        <p:spPr/>
        <p:txBody>
          <a:bodyPr/>
          <a:lstStyle/>
          <a:p>
            <a:fld id="{E039223E-E35B-FA4F-ADF0-8E64A6193FE5}" type="slidenum">
              <a:rPr lang="en-US" smtClean="0"/>
              <a:t>‹#›</a:t>
            </a:fld>
            <a:endParaRPr lang="en-US"/>
          </a:p>
        </p:txBody>
      </p:sp>
    </p:spTree>
    <p:extLst>
      <p:ext uri="{BB962C8B-B14F-4D97-AF65-F5344CB8AC3E}">
        <p14:creationId xmlns:p14="http://schemas.microsoft.com/office/powerpoint/2010/main" val="2447845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AD77-06E5-623C-6C9E-EB925FC2FB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275298-ACE8-A2FC-916B-19ACB9C11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855BC8-9BE0-1503-BF40-3C49B863B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B7C9CC-DCBA-4CD1-0BAC-7B75D53BF37F}"/>
              </a:ext>
            </a:extLst>
          </p:cNvPr>
          <p:cNvSpPr>
            <a:spLocks noGrp="1"/>
          </p:cNvSpPr>
          <p:nvPr>
            <p:ph type="dt" sz="half" idx="10"/>
          </p:nvPr>
        </p:nvSpPr>
        <p:spPr/>
        <p:txBody>
          <a:bodyPr/>
          <a:lstStyle/>
          <a:p>
            <a:fld id="{B6C1DDB0-069E-5C4B-80A4-6737F94B7E20}" type="datetimeFigureOut">
              <a:rPr lang="en-US" smtClean="0"/>
              <a:t>11/30/2023</a:t>
            </a:fld>
            <a:endParaRPr lang="en-US"/>
          </a:p>
        </p:txBody>
      </p:sp>
      <p:sp>
        <p:nvSpPr>
          <p:cNvPr id="6" name="Footer Placeholder 5">
            <a:extLst>
              <a:ext uri="{FF2B5EF4-FFF2-40B4-BE49-F238E27FC236}">
                <a16:creationId xmlns:a16="http://schemas.microsoft.com/office/drawing/2014/main" id="{5F483775-1676-7D3B-7D8E-9BD376BF91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98D6C7-3415-40AF-ED79-173B8283F301}"/>
              </a:ext>
            </a:extLst>
          </p:cNvPr>
          <p:cNvSpPr>
            <a:spLocks noGrp="1"/>
          </p:cNvSpPr>
          <p:nvPr>
            <p:ph type="sldNum" sz="quarter" idx="12"/>
          </p:nvPr>
        </p:nvSpPr>
        <p:spPr/>
        <p:txBody>
          <a:bodyPr/>
          <a:lstStyle/>
          <a:p>
            <a:fld id="{E039223E-E35B-FA4F-ADF0-8E64A6193FE5}" type="slidenum">
              <a:rPr lang="en-US" smtClean="0"/>
              <a:t>‹#›</a:t>
            </a:fld>
            <a:endParaRPr lang="en-US"/>
          </a:p>
        </p:txBody>
      </p:sp>
    </p:spTree>
    <p:extLst>
      <p:ext uri="{BB962C8B-B14F-4D97-AF65-F5344CB8AC3E}">
        <p14:creationId xmlns:p14="http://schemas.microsoft.com/office/powerpoint/2010/main" val="3472360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BC099-DBF1-1A96-0225-93002C6065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0F4627-D7F4-1AAC-F7BB-8C1B40BB21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39F04E-F5A1-3B29-6C49-3144766BB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559ABB-225C-C7B7-6BE4-E292C5BB710B}"/>
              </a:ext>
            </a:extLst>
          </p:cNvPr>
          <p:cNvSpPr>
            <a:spLocks noGrp="1"/>
          </p:cNvSpPr>
          <p:nvPr>
            <p:ph type="dt" sz="half" idx="10"/>
          </p:nvPr>
        </p:nvSpPr>
        <p:spPr/>
        <p:txBody>
          <a:bodyPr/>
          <a:lstStyle/>
          <a:p>
            <a:fld id="{B6C1DDB0-069E-5C4B-80A4-6737F94B7E20}" type="datetimeFigureOut">
              <a:rPr lang="en-US" smtClean="0"/>
              <a:t>11/30/2023</a:t>
            </a:fld>
            <a:endParaRPr lang="en-US"/>
          </a:p>
        </p:txBody>
      </p:sp>
      <p:sp>
        <p:nvSpPr>
          <p:cNvPr id="6" name="Footer Placeholder 5">
            <a:extLst>
              <a:ext uri="{FF2B5EF4-FFF2-40B4-BE49-F238E27FC236}">
                <a16:creationId xmlns:a16="http://schemas.microsoft.com/office/drawing/2014/main" id="{060DB892-1640-C292-C4BA-1ED214D36F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6573A0-8E56-6781-5C94-B6F9DBB80104}"/>
              </a:ext>
            </a:extLst>
          </p:cNvPr>
          <p:cNvSpPr>
            <a:spLocks noGrp="1"/>
          </p:cNvSpPr>
          <p:nvPr>
            <p:ph type="sldNum" sz="quarter" idx="12"/>
          </p:nvPr>
        </p:nvSpPr>
        <p:spPr/>
        <p:txBody>
          <a:bodyPr/>
          <a:lstStyle/>
          <a:p>
            <a:fld id="{E039223E-E35B-FA4F-ADF0-8E64A6193FE5}" type="slidenum">
              <a:rPr lang="en-US" smtClean="0"/>
              <a:t>‹#›</a:t>
            </a:fld>
            <a:endParaRPr lang="en-US"/>
          </a:p>
        </p:txBody>
      </p:sp>
    </p:spTree>
    <p:extLst>
      <p:ext uri="{BB962C8B-B14F-4D97-AF65-F5344CB8AC3E}">
        <p14:creationId xmlns:p14="http://schemas.microsoft.com/office/powerpoint/2010/main" val="2716043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EFEBB9-AAD6-211E-8558-B165A041EA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16D954-16FF-B6CF-F04D-A25A3FAFD6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9F2AED-08A5-B4B0-2E48-414D28A657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C1DDB0-069E-5C4B-80A4-6737F94B7E20}" type="datetimeFigureOut">
              <a:rPr lang="en-US" smtClean="0"/>
              <a:t>11/30/2023</a:t>
            </a:fld>
            <a:endParaRPr lang="en-US"/>
          </a:p>
        </p:txBody>
      </p:sp>
      <p:sp>
        <p:nvSpPr>
          <p:cNvPr id="5" name="Footer Placeholder 4">
            <a:extLst>
              <a:ext uri="{FF2B5EF4-FFF2-40B4-BE49-F238E27FC236}">
                <a16:creationId xmlns:a16="http://schemas.microsoft.com/office/drawing/2014/main" id="{ABC59A98-58C5-F7A7-5FAD-B862ABF0CE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CD1986-D574-F8F6-D440-7073BE81A0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39223E-E35B-FA4F-ADF0-8E64A6193FE5}" type="slidenum">
              <a:rPr lang="en-US" smtClean="0"/>
              <a:t>‹#›</a:t>
            </a:fld>
            <a:endParaRPr lang="en-US"/>
          </a:p>
        </p:txBody>
      </p:sp>
    </p:spTree>
    <p:extLst>
      <p:ext uri="{BB962C8B-B14F-4D97-AF65-F5344CB8AC3E}">
        <p14:creationId xmlns:p14="http://schemas.microsoft.com/office/powerpoint/2010/main" val="3828056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0.jpeg"/><Relationship Id="rId7" Type="http://schemas.openxmlformats.org/officeDocument/2006/relationships/hyperlink" Target="https://creativecommons.org/licenses/by-sa/3.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thebluediamondgallery.com/wooden-tile/d/data.html" TargetMode="External"/><Relationship Id="rId5" Type="http://schemas.openxmlformats.org/officeDocument/2006/relationships/image" Target="../media/image22.jpeg"/><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creativecommons.org/licenses/by-nc-nd/3.0/" TargetMode="External"/><Relationship Id="rId4" Type="http://schemas.openxmlformats.org/officeDocument/2006/relationships/hyperlink" Target="http://nuestraspalabrassonmagicas.com/en-conclusion/"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avidvinuales.com/2020/06/28/company-town-hall-meetings-communicating-is-caring/" TargetMode="Externa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blogs.hss.ed.ac.uk/pubs-and-publications/2016/10/17/preparing-for-your-literature-review/"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actuaries.digital/2021/07/15/machine-learning-explained/"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FAD6C1-5C75-7A07-50D8-9771F5FDFE53}"/>
              </a:ext>
            </a:extLst>
          </p:cNvPr>
          <p:cNvSpPr>
            <a:spLocks noGrp="1"/>
          </p:cNvSpPr>
          <p:nvPr>
            <p:ph type="ctrTitle"/>
          </p:nvPr>
        </p:nvSpPr>
        <p:spPr>
          <a:xfrm>
            <a:off x="890338" y="640080"/>
            <a:ext cx="3734014" cy="3566160"/>
          </a:xfrm>
        </p:spPr>
        <p:txBody>
          <a:bodyPr anchor="b">
            <a:normAutofit/>
          </a:bodyPr>
          <a:lstStyle/>
          <a:p>
            <a:pPr algn="l"/>
            <a:r>
              <a:rPr lang="en-US" sz="3400">
                <a:latin typeface="Calibri"/>
                <a:cs typeface="Calibri"/>
              </a:rPr>
              <a:t>California Blaze Predictor: Forecasting Wildfire Intensity Using Environmental Factors</a:t>
            </a:r>
            <a:endParaRPr lang="en-US" sz="3400"/>
          </a:p>
        </p:txBody>
      </p:sp>
      <p:sp>
        <p:nvSpPr>
          <p:cNvPr id="3" name="Subtitle 2">
            <a:extLst>
              <a:ext uri="{FF2B5EF4-FFF2-40B4-BE49-F238E27FC236}">
                <a16:creationId xmlns:a16="http://schemas.microsoft.com/office/drawing/2014/main" id="{6E46C912-337D-4E23-75B7-F01509BA063A}"/>
              </a:ext>
            </a:extLst>
          </p:cNvPr>
          <p:cNvSpPr>
            <a:spLocks noGrp="1"/>
          </p:cNvSpPr>
          <p:nvPr>
            <p:ph type="subTitle" idx="1"/>
          </p:nvPr>
        </p:nvSpPr>
        <p:spPr>
          <a:xfrm>
            <a:off x="890339" y="4636008"/>
            <a:ext cx="3734014" cy="1572768"/>
          </a:xfrm>
        </p:spPr>
        <p:txBody>
          <a:bodyPr vert="horz" lIns="91440" tIns="45720" rIns="91440" bIns="45720" rtlCol="0" anchor="t">
            <a:noAutofit/>
          </a:bodyPr>
          <a:lstStyle/>
          <a:p>
            <a:pPr algn="l"/>
            <a:r>
              <a:rPr lang="en-US" sz="1600"/>
              <a:t>Presentation by: Group 1</a:t>
            </a:r>
            <a:endParaRPr lang="en-US" sz="1600">
              <a:cs typeface="Calibri"/>
            </a:endParaRPr>
          </a:p>
          <a:p>
            <a:pPr algn="l">
              <a:spcBef>
                <a:spcPts val="0"/>
              </a:spcBef>
            </a:pPr>
            <a:endParaRPr lang="en-US" sz="1600" kern="100">
              <a:latin typeface="Calibri" panose="020F0502020204030204" pitchFamily="34" charset="0"/>
              <a:ea typeface="Calibri" panose="020F0502020204030204" pitchFamily="34" charset="0"/>
              <a:cs typeface="Times New Roman"/>
            </a:endParaRPr>
          </a:p>
          <a:p>
            <a:pPr marL="0" marR="0" algn="l">
              <a:spcBef>
                <a:spcPts val="0"/>
              </a:spcBef>
              <a:spcAft>
                <a:spcPts val="0"/>
              </a:spcAft>
            </a:pPr>
            <a:r>
              <a:rPr lang="en-US" sz="1600" kern="100">
                <a:effectLst/>
                <a:latin typeface="Calibri"/>
                <a:ea typeface="Calibri" panose="020F0502020204030204" pitchFamily="34" charset="0"/>
                <a:cs typeface="Times New Roman"/>
              </a:rPr>
              <a:t>Iyabode </a:t>
            </a:r>
            <a:r>
              <a:rPr lang="en-US" sz="1600" kern="100" err="1">
                <a:effectLst/>
                <a:latin typeface="Calibri"/>
                <a:ea typeface="Calibri" panose="020F0502020204030204" pitchFamily="34" charset="0"/>
                <a:cs typeface="Times New Roman"/>
              </a:rPr>
              <a:t>Ogunbode</a:t>
            </a:r>
            <a:r>
              <a:rPr lang="en-US" sz="1600" kern="100">
                <a:effectLst/>
                <a:latin typeface="Calibri"/>
                <a:ea typeface="Calibri" panose="020F0502020204030204" pitchFamily="34" charset="0"/>
                <a:cs typeface="Times New Roman"/>
              </a:rPr>
              <a:t>​</a:t>
            </a:r>
            <a:endParaRPr lang="en-US" sz="1600">
              <a:latin typeface="Calibri"/>
              <a:cs typeface="Times New Roman"/>
            </a:endParaRPr>
          </a:p>
          <a:p>
            <a:pPr marL="0" marR="0" algn="l">
              <a:spcBef>
                <a:spcPts val="0"/>
              </a:spcBef>
              <a:spcAft>
                <a:spcPts val="0"/>
              </a:spcAft>
            </a:pP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gn="l">
              <a:spcBef>
                <a:spcPts val="0"/>
              </a:spcBef>
              <a:spcAft>
                <a:spcPts val="0"/>
              </a:spcAft>
            </a:pPr>
            <a:r>
              <a:rPr lang="en-US" sz="1600" kern="100">
                <a:effectLst/>
                <a:latin typeface="Calibri"/>
                <a:ea typeface="Calibri" panose="020F0502020204030204" pitchFamily="34" charset="0"/>
                <a:cs typeface="Times New Roman"/>
              </a:rPr>
              <a:t>Yusuf Saadu​</a:t>
            </a:r>
          </a:p>
          <a:p>
            <a:pPr marL="0" marR="0" algn="l">
              <a:spcBef>
                <a:spcPts val="0"/>
              </a:spcBef>
              <a:spcAft>
                <a:spcPts val="0"/>
              </a:spcAft>
            </a:pP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gn="l">
              <a:spcBef>
                <a:spcPts val="0"/>
              </a:spcBef>
              <a:spcAft>
                <a:spcPts val="0"/>
              </a:spcAft>
            </a:pPr>
            <a:r>
              <a:rPr lang="en-US" sz="1600" kern="100">
                <a:effectLst/>
                <a:latin typeface="Calibri"/>
                <a:ea typeface="Calibri" panose="020F0502020204030204" pitchFamily="34" charset="0"/>
                <a:cs typeface="Times New Roman"/>
              </a:rPr>
              <a:t>Sufia Nooreen​</a:t>
            </a:r>
          </a:p>
          <a:p>
            <a:pPr marL="0" marR="0" algn="l">
              <a:spcBef>
                <a:spcPts val="0"/>
              </a:spcBef>
              <a:spcAft>
                <a:spcPts val="0"/>
              </a:spcAft>
            </a:pP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gn="l">
              <a:spcBef>
                <a:spcPts val="0"/>
              </a:spcBef>
              <a:spcAft>
                <a:spcPts val="0"/>
              </a:spcAft>
            </a:pPr>
            <a:r>
              <a:rPr lang="en-US" sz="1600" kern="100">
                <a:effectLst/>
                <a:latin typeface="Calibri"/>
                <a:ea typeface="Calibri" panose="020F0502020204030204" pitchFamily="34" charset="0"/>
                <a:cs typeface="Times New Roman"/>
              </a:rPr>
              <a:t>Jordan Bernot​</a:t>
            </a:r>
          </a:p>
          <a:p>
            <a:pPr algn="l"/>
            <a:endParaRPr lang="en-US" sz="1600">
              <a:cs typeface="Calibri" panose="020F0502020204030204"/>
            </a:endParaRPr>
          </a:p>
        </p:txBody>
      </p:sp>
      <p:sp>
        <p:nvSpPr>
          <p:cNvPr id="18"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olten lava erupts from the earth">
            <a:extLst>
              <a:ext uri="{FF2B5EF4-FFF2-40B4-BE49-F238E27FC236}">
                <a16:creationId xmlns:a16="http://schemas.microsoft.com/office/drawing/2014/main" id="{AFC254CB-54BA-C700-758A-77C7AFE53FD2}"/>
              </a:ext>
            </a:extLst>
          </p:cNvPr>
          <p:cNvPicPr>
            <a:picLocks noChangeAspect="1"/>
          </p:cNvPicPr>
          <p:nvPr/>
        </p:nvPicPr>
        <p:blipFill rotWithShape="1">
          <a:blip r:embed="rId2"/>
          <a:srcRect l="22800" r="1024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4" name="Picture 3" descr="A green logo with a black background&#10;&#10;Description automatically generated">
            <a:extLst>
              <a:ext uri="{FF2B5EF4-FFF2-40B4-BE49-F238E27FC236}">
                <a16:creationId xmlns:a16="http://schemas.microsoft.com/office/drawing/2014/main" id="{DFA92308-8BD5-7B46-EAA0-53EE8AE591E3}"/>
              </a:ext>
            </a:extLst>
          </p:cNvPr>
          <p:cNvPicPr>
            <a:picLocks noChangeAspect="1"/>
          </p:cNvPicPr>
          <p:nvPr/>
        </p:nvPicPr>
        <p:blipFill>
          <a:blip r:embed="rId3"/>
          <a:stretch>
            <a:fillRect/>
          </a:stretch>
        </p:blipFill>
        <p:spPr>
          <a:xfrm>
            <a:off x="1574566" y="608953"/>
            <a:ext cx="1244129" cy="531871"/>
          </a:xfrm>
          <a:prstGeom prst="rect">
            <a:avLst/>
          </a:prstGeom>
        </p:spPr>
      </p:pic>
    </p:spTree>
    <p:extLst>
      <p:ext uri="{BB962C8B-B14F-4D97-AF65-F5344CB8AC3E}">
        <p14:creationId xmlns:p14="http://schemas.microsoft.com/office/powerpoint/2010/main" val="3358852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560737-7A40-DD8B-721D-EEA65A3C5A29}"/>
              </a:ext>
            </a:extLst>
          </p:cNvPr>
          <p:cNvSpPr>
            <a:spLocks noGrp="1"/>
          </p:cNvSpPr>
          <p:nvPr>
            <p:ph type="title"/>
          </p:nvPr>
        </p:nvSpPr>
        <p:spPr>
          <a:xfrm>
            <a:off x="838200" y="365125"/>
            <a:ext cx="10515600" cy="1325563"/>
          </a:xfrm>
        </p:spPr>
        <p:txBody>
          <a:bodyPr>
            <a:normAutofit/>
          </a:bodyPr>
          <a:lstStyle/>
          <a:p>
            <a:r>
              <a:rPr lang="en-US" sz="5400">
                <a:ea typeface="Calibri Light"/>
                <a:cs typeface="Calibri Light"/>
              </a:rPr>
              <a:t>Assumption Tests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logo with a black background&#10;&#10;Description automatically generated">
            <a:extLst>
              <a:ext uri="{FF2B5EF4-FFF2-40B4-BE49-F238E27FC236}">
                <a16:creationId xmlns:a16="http://schemas.microsoft.com/office/drawing/2014/main" id="{7A3EF732-A682-DB77-59F8-6ECB1B09255A}"/>
              </a:ext>
            </a:extLst>
          </p:cNvPr>
          <p:cNvPicPr>
            <a:picLocks noChangeAspect="1"/>
          </p:cNvPicPr>
          <p:nvPr/>
        </p:nvPicPr>
        <p:blipFill>
          <a:blip r:embed="rId3"/>
          <a:stretch>
            <a:fillRect/>
          </a:stretch>
        </p:blipFill>
        <p:spPr>
          <a:xfrm>
            <a:off x="11552246" y="111754"/>
            <a:ext cx="552450" cy="238125"/>
          </a:xfrm>
          <a:prstGeom prst="rect">
            <a:avLst/>
          </a:prstGeom>
        </p:spPr>
      </p:pic>
      <p:sp>
        <p:nvSpPr>
          <p:cNvPr id="4" name="Content Placeholder 3">
            <a:extLst>
              <a:ext uri="{FF2B5EF4-FFF2-40B4-BE49-F238E27FC236}">
                <a16:creationId xmlns:a16="http://schemas.microsoft.com/office/drawing/2014/main" id="{8C7137BD-06FA-8E81-CE6A-18781CDFFF12}"/>
              </a:ext>
            </a:extLst>
          </p:cNvPr>
          <p:cNvSpPr>
            <a:spLocks noGrp="1"/>
          </p:cNvSpPr>
          <p:nvPr>
            <p:ph idx="1"/>
          </p:nvPr>
        </p:nvSpPr>
        <p:spPr>
          <a:xfrm>
            <a:off x="838200" y="2009069"/>
            <a:ext cx="5125157" cy="1702481"/>
          </a:xfrm>
        </p:spPr>
        <p:txBody>
          <a:bodyPr vert="horz" lIns="91440" tIns="45720" rIns="91440" bIns="45720" rtlCol="0" anchor="t">
            <a:normAutofit fontScale="85000" lnSpcReduction="20000"/>
          </a:bodyPr>
          <a:lstStyle/>
          <a:p>
            <a:pPr algn="just">
              <a:buNone/>
            </a:pPr>
            <a:r>
              <a:rPr lang="en-US" sz="2100" b="1">
                <a:latin typeface="Calibri Light"/>
                <a:ea typeface="Calibri Light"/>
                <a:cs typeface="Calibri Light"/>
              </a:rPr>
              <a:t>Normality Test (Shapiro-Wilk Test):</a:t>
            </a:r>
            <a:r>
              <a:rPr lang="en-US" sz="2100">
                <a:latin typeface="Calibri Light"/>
                <a:ea typeface="Calibri Light"/>
                <a:cs typeface="Calibri Light"/>
              </a:rPr>
              <a:t> </a:t>
            </a:r>
            <a:endParaRPr lang="en-US"/>
          </a:p>
          <a:p>
            <a:pPr marL="342900" indent="-342900" algn="just"/>
            <a:r>
              <a:rPr lang="en-US" sz="2100">
                <a:latin typeface="Calibri Light"/>
                <a:ea typeface="Calibri Light"/>
                <a:cs typeface="Calibri Light"/>
              </a:rPr>
              <a:t>All environmental features have p-value &lt; 0.05 suggesting </a:t>
            </a:r>
            <a:r>
              <a:rPr lang="en-US" sz="2100" b="1">
                <a:latin typeface="Calibri Light"/>
                <a:ea typeface="Calibri Light"/>
                <a:cs typeface="Calibri Light"/>
              </a:rPr>
              <a:t>non-normal distribution</a:t>
            </a:r>
            <a:r>
              <a:rPr lang="en-US" sz="2100">
                <a:latin typeface="Calibri Light"/>
                <a:ea typeface="Calibri Light"/>
                <a:cs typeface="Calibri Light"/>
              </a:rPr>
              <a:t>. </a:t>
            </a:r>
            <a:endParaRPr lang="en-US" sz="2100">
              <a:ea typeface="Calibri" panose="020F0502020204030204"/>
              <a:cs typeface="Calibri" panose="020F0502020204030204"/>
            </a:endParaRPr>
          </a:p>
          <a:p>
            <a:pPr marL="342900" indent="-342900" algn="just"/>
            <a:r>
              <a:rPr lang="en-US" sz="2100">
                <a:latin typeface="Calibri Light"/>
                <a:ea typeface="Calibri Light"/>
                <a:cs typeface="Calibri Light"/>
              </a:rPr>
              <a:t>Normality tests are sensitive to large datasets. </a:t>
            </a:r>
            <a:endParaRPr lang="en-US" sz="2100">
              <a:ea typeface="Calibri" panose="020F0502020204030204"/>
              <a:cs typeface="Calibri" panose="020F0502020204030204"/>
            </a:endParaRPr>
          </a:p>
          <a:p>
            <a:pPr marL="342900" indent="-342900" algn="just"/>
            <a:r>
              <a:rPr lang="en-US" sz="2100">
                <a:latin typeface="Calibri Light"/>
                <a:ea typeface="Calibri Light"/>
                <a:cs typeface="Calibri Light"/>
              </a:rPr>
              <a:t>Environmental variables often exhibit non-normality due to extreme condition. </a:t>
            </a:r>
            <a:endParaRPr lang="en-US" sz="2100">
              <a:ea typeface="Calibri" panose="020F0502020204030204"/>
              <a:cs typeface="Calibri" panose="020F0502020204030204"/>
            </a:endParaRPr>
          </a:p>
        </p:txBody>
      </p:sp>
      <p:sp>
        <p:nvSpPr>
          <p:cNvPr id="12" name="Content Placeholder 3">
            <a:extLst>
              <a:ext uri="{FF2B5EF4-FFF2-40B4-BE49-F238E27FC236}">
                <a16:creationId xmlns:a16="http://schemas.microsoft.com/office/drawing/2014/main" id="{C4796127-03D8-3665-4F74-D67503412A22}"/>
              </a:ext>
            </a:extLst>
          </p:cNvPr>
          <p:cNvSpPr txBox="1">
            <a:spLocks/>
          </p:cNvSpPr>
          <p:nvPr/>
        </p:nvSpPr>
        <p:spPr>
          <a:xfrm>
            <a:off x="6091095" y="2010950"/>
            <a:ext cx="5416786" cy="1711553"/>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en-US" sz="2000" b="1" dirty="0">
                <a:latin typeface="Calibri Light"/>
                <a:ea typeface="Calibri Light"/>
                <a:cs typeface="Calibri Light"/>
              </a:rPr>
              <a:t>Homoscedasticity Test (Breusch-Pagan): </a:t>
            </a:r>
            <a:endParaRPr lang="en-US" dirty="0">
              <a:ea typeface="Calibri"/>
              <a:cs typeface="Calibri"/>
            </a:endParaRPr>
          </a:p>
          <a:p>
            <a:pPr marL="342900" indent="-342900" algn="just"/>
            <a:r>
              <a:rPr lang="en-US" sz="1800" dirty="0">
                <a:latin typeface="Calibri Light"/>
                <a:ea typeface="Calibri Light"/>
                <a:cs typeface="Calibri Light"/>
              </a:rPr>
              <a:t>All environmental features have p-value equal to 0.0, revealing </a:t>
            </a:r>
            <a:r>
              <a:rPr lang="en-US" sz="1800" b="1" dirty="0">
                <a:latin typeface="Calibri Light"/>
                <a:ea typeface="Calibri Light"/>
                <a:cs typeface="Calibri Light"/>
              </a:rPr>
              <a:t>heteroscedasticity</a:t>
            </a:r>
            <a:r>
              <a:rPr lang="en-US" sz="1800" dirty="0">
                <a:latin typeface="Calibri Light"/>
                <a:ea typeface="Calibri Light"/>
                <a:cs typeface="Calibri Light"/>
              </a:rPr>
              <a:t>, which means variance in the residuals/errors is not constant.</a:t>
            </a:r>
          </a:p>
          <a:p>
            <a:pPr marL="342900" indent="-342900" algn="just"/>
            <a:r>
              <a:rPr lang="en-US" sz="1800" dirty="0">
                <a:latin typeface="Calibri Light"/>
                <a:ea typeface="Calibri Light"/>
                <a:cs typeface="Calibri Light"/>
              </a:rPr>
              <a:t>This is not unexpected in environmental data due to its complexity and natural variability.</a:t>
            </a:r>
            <a:endParaRPr lang="en-US" sz="1800" dirty="0">
              <a:ea typeface="Calibri" panose="020F0502020204030204"/>
              <a:cs typeface="Calibri" panose="020F0502020204030204"/>
            </a:endParaRPr>
          </a:p>
          <a:p>
            <a:pPr marL="0" indent="0" algn="just">
              <a:buNone/>
            </a:pPr>
            <a:endParaRPr lang="en-US" sz="2000">
              <a:latin typeface="Calibri Light"/>
              <a:ea typeface="Calibri Light"/>
              <a:cs typeface="Calibri Light"/>
            </a:endParaRPr>
          </a:p>
          <a:p>
            <a:endParaRPr lang="en-US">
              <a:ea typeface="Calibri" panose="020F0502020204030204"/>
              <a:cs typeface="Calibri" panose="020F0502020204030204"/>
            </a:endParaRPr>
          </a:p>
        </p:txBody>
      </p:sp>
      <p:pic>
        <p:nvPicPr>
          <p:cNvPr id="3" name="Picture 2" descr="A graph of blue dots&#10;&#10;Description automatically generated">
            <a:extLst>
              <a:ext uri="{FF2B5EF4-FFF2-40B4-BE49-F238E27FC236}">
                <a16:creationId xmlns:a16="http://schemas.microsoft.com/office/drawing/2014/main" id="{B1DC0FE0-3427-4FDF-444D-5D631E730117}"/>
              </a:ext>
            </a:extLst>
          </p:cNvPr>
          <p:cNvPicPr>
            <a:picLocks noChangeAspect="1"/>
          </p:cNvPicPr>
          <p:nvPr/>
        </p:nvPicPr>
        <p:blipFill>
          <a:blip r:embed="rId4"/>
          <a:stretch>
            <a:fillRect/>
          </a:stretch>
        </p:blipFill>
        <p:spPr>
          <a:xfrm>
            <a:off x="6529615" y="3740893"/>
            <a:ext cx="3940627" cy="2841498"/>
          </a:xfrm>
          <a:prstGeom prst="rect">
            <a:avLst/>
          </a:prstGeom>
        </p:spPr>
      </p:pic>
      <p:pic>
        <p:nvPicPr>
          <p:cNvPr id="6" name="Picture 5" descr="A screenshot of a graph&#10;&#10;Description automatically generated">
            <a:extLst>
              <a:ext uri="{FF2B5EF4-FFF2-40B4-BE49-F238E27FC236}">
                <a16:creationId xmlns:a16="http://schemas.microsoft.com/office/drawing/2014/main" id="{9AD2510A-D894-C599-4E26-BCB276A49FA7}"/>
              </a:ext>
            </a:extLst>
          </p:cNvPr>
          <p:cNvPicPr>
            <a:picLocks noChangeAspect="1"/>
          </p:cNvPicPr>
          <p:nvPr/>
        </p:nvPicPr>
        <p:blipFill>
          <a:blip r:embed="rId5"/>
          <a:stretch>
            <a:fillRect/>
          </a:stretch>
        </p:blipFill>
        <p:spPr>
          <a:xfrm>
            <a:off x="1767114" y="3737586"/>
            <a:ext cx="3042557" cy="2848112"/>
          </a:xfrm>
          <a:prstGeom prst="rect">
            <a:avLst/>
          </a:prstGeom>
        </p:spPr>
      </p:pic>
    </p:spTree>
    <p:extLst>
      <p:ext uri="{BB962C8B-B14F-4D97-AF65-F5344CB8AC3E}">
        <p14:creationId xmlns:p14="http://schemas.microsoft.com/office/powerpoint/2010/main" val="1519620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560737-7A40-DD8B-721D-EEA65A3C5A29}"/>
              </a:ext>
            </a:extLst>
          </p:cNvPr>
          <p:cNvSpPr>
            <a:spLocks noGrp="1"/>
          </p:cNvSpPr>
          <p:nvPr>
            <p:ph type="title"/>
          </p:nvPr>
        </p:nvSpPr>
        <p:spPr>
          <a:xfrm>
            <a:off x="838200" y="365125"/>
            <a:ext cx="10515600" cy="1325563"/>
          </a:xfrm>
        </p:spPr>
        <p:txBody>
          <a:bodyPr>
            <a:normAutofit/>
          </a:bodyPr>
          <a:lstStyle/>
          <a:p>
            <a:r>
              <a:rPr lang="en-US" sz="5400">
                <a:ea typeface="Calibri Light"/>
                <a:cs typeface="Calibri Light"/>
              </a:rPr>
              <a:t>Feature Engineering</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table with numbers and symbols&#10;&#10;Description automatically generated">
            <a:extLst>
              <a:ext uri="{FF2B5EF4-FFF2-40B4-BE49-F238E27FC236}">
                <a16:creationId xmlns:a16="http://schemas.microsoft.com/office/drawing/2014/main" id="{18919633-9737-166B-7F24-B8F3D83A95E5}"/>
              </a:ext>
            </a:extLst>
          </p:cNvPr>
          <p:cNvPicPr>
            <a:picLocks noChangeAspect="1"/>
          </p:cNvPicPr>
          <p:nvPr/>
        </p:nvPicPr>
        <p:blipFill>
          <a:blip r:embed="rId3"/>
          <a:stretch>
            <a:fillRect/>
          </a:stretch>
        </p:blipFill>
        <p:spPr>
          <a:xfrm>
            <a:off x="1020905" y="4522858"/>
            <a:ext cx="4519855" cy="1680072"/>
          </a:xfrm>
          <a:prstGeom prst="rect">
            <a:avLst/>
          </a:prstGeom>
        </p:spPr>
      </p:pic>
      <p:pic>
        <p:nvPicPr>
          <p:cNvPr id="6" name="Picture 5" descr="A collage of graphs&#10;&#10;Description automatically generated">
            <a:extLst>
              <a:ext uri="{FF2B5EF4-FFF2-40B4-BE49-F238E27FC236}">
                <a16:creationId xmlns:a16="http://schemas.microsoft.com/office/drawing/2014/main" id="{F79EFF54-B69F-31F7-569B-EE98A5141B4D}"/>
              </a:ext>
            </a:extLst>
          </p:cNvPr>
          <p:cNvPicPr>
            <a:picLocks noChangeAspect="1"/>
          </p:cNvPicPr>
          <p:nvPr/>
        </p:nvPicPr>
        <p:blipFill>
          <a:blip r:embed="rId4"/>
          <a:stretch>
            <a:fillRect/>
          </a:stretch>
        </p:blipFill>
        <p:spPr>
          <a:xfrm>
            <a:off x="5772319" y="1826568"/>
            <a:ext cx="5940372" cy="4508801"/>
          </a:xfrm>
          <a:prstGeom prst="rect">
            <a:avLst/>
          </a:prstGeom>
        </p:spPr>
      </p:pic>
      <p:pic>
        <p:nvPicPr>
          <p:cNvPr id="7" name="Picture 6" descr="A green logo with a black background&#10;&#10;Description automatically generated">
            <a:extLst>
              <a:ext uri="{FF2B5EF4-FFF2-40B4-BE49-F238E27FC236}">
                <a16:creationId xmlns:a16="http://schemas.microsoft.com/office/drawing/2014/main" id="{BFAB27DF-8444-CFE5-A88B-FB8C6500511D}"/>
              </a:ext>
            </a:extLst>
          </p:cNvPr>
          <p:cNvPicPr>
            <a:picLocks noChangeAspect="1"/>
          </p:cNvPicPr>
          <p:nvPr/>
        </p:nvPicPr>
        <p:blipFill>
          <a:blip r:embed="rId5"/>
          <a:stretch>
            <a:fillRect/>
          </a:stretch>
        </p:blipFill>
        <p:spPr>
          <a:xfrm>
            <a:off x="11552246" y="111754"/>
            <a:ext cx="552450" cy="238125"/>
          </a:xfrm>
          <a:prstGeom prst="rect">
            <a:avLst/>
          </a:prstGeom>
        </p:spPr>
      </p:pic>
      <p:sp>
        <p:nvSpPr>
          <p:cNvPr id="9" name="Content Placeholder 8">
            <a:extLst>
              <a:ext uri="{FF2B5EF4-FFF2-40B4-BE49-F238E27FC236}">
                <a16:creationId xmlns:a16="http://schemas.microsoft.com/office/drawing/2014/main" id="{39383BAB-9874-136D-6ACB-FFF2537270B1}"/>
              </a:ext>
            </a:extLst>
          </p:cNvPr>
          <p:cNvSpPr>
            <a:spLocks noGrp="1"/>
          </p:cNvSpPr>
          <p:nvPr>
            <p:ph idx="1"/>
          </p:nvPr>
        </p:nvSpPr>
        <p:spPr>
          <a:xfrm>
            <a:off x="838200" y="1825625"/>
            <a:ext cx="4821768" cy="2331431"/>
          </a:xfrm>
        </p:spPr>
        <p:txBody>
          <a:bodyPr vert="horz" lIns="91440" tIns="45720" rIns="91440" bIns="45720" rtlCol="0" anchor="t">
            <a:noAutofit/>
          </a:bodyPr>
          <a:lstStyle/>
          <a:p>
            <a:pPr algn="just"/>
            <a:r>
              <a:rPr lang="en-US" sz="1800" dirty="0">
                <a:latin typeface="Calibri Light"/>
                <a:cs typeface="Calibri Light"/>
              </a:rPr>
              <a:t>We’re manipulating environmental variables to create a new dependent variable called the ‘</a:t>
            </a:r>
            <a:r>
              <a:rPr lang="en-US" sz="1800" b="1" dirty="0">
                <a:latin typeface="Calibri Light"/>
                <a:cs typeface="Calibri Light"/>
              </a:rPr>
              <a:t>Intensity Level</a:t>
            </a:r>
            <a:r>
              <a:rPr lang="en-US" sz="1800" dirty="0">
                <a:latin typeface="Calibri Light"/>
                <a:cs typeface="Calibri Light"/>
              </a:rPr>
              <a:t>’. </a:t>
            </a:r>
            <a:endParaRPr lang="en-US" sz="1800">
              <a:ea typeface="Calibri"/>
              <a:cs typeface="Calibri" panose="020F0502020204030204"/>
            </a:endParaRPr>
          </a:p>
          <a:p>
            <a:pPr algn="just"/>
            <a:r>
              <a:rPr lang="en-US" sz="1800" dirty="0">
                <a:latin typeface="Calibri Light"/>
                <a:cs typeface="Calibri Light"/>
              </a:rPr>
              <a:t>We utilized </a:t>
            </a:r>
            <a:r>
              <a:rPr lang="en-US" sz="1800" b="1" dirty="0">
                <a:latin typeface="Calibri Light"/>
                <a:cs typeface="Calibri Light"/>
              </a:rPr>
              <a:t>probabilities</a:t>
            </a:r>
            <a:r>
              <a:rPr lang="en-US" sz="1800" dirty="0">
                <a:latin typeface="Calibri Light"/>
                <a:cs typeface="Calibri Light"/>
              </a:rPr>
              <a:t> derived from logistic regression to establish this new target variable. </a:t>
            </a:r>
            <a:endParaRPr lang="en-US" sz="1800">
              <a:ea typeface="Calibri"/>
              <a:cs typeface="Calibri"/>
            </a:endParaRPr>
          </a:p>
          <a:p>
            <a:pPr algn="just"/>
            <a:r>
              <a:rPr lang="en-US" sz="1800" dirty="0">
                <a:latin typeface="Calibri Light"/>
                <a:cs typeface="Calibri Light"/>
              </a:rPr>
              <a:t>The Intensity level was categorized into </a:t>
            </a:r>
            <a:r>
              <a:rPr lang="en-US" sz="1800" b="1" dirty="0">
                <a:latin typeface="Calibri Light"/>
                <a:cs typeface="Calibri Light"/>
              </a:rPr>
              <a:t>'Low', 'Medium', and 'High</a:t>
            </a:r>
            <a:r>
              <a:rPr lang="en-US" sz="1800" dirty="0">
                <a:latin typeface="Calibri Light"/>
                <a:cs typeface="Calibri Light"/>
              </a:rPr>
              <a:t>' levels based on thresholds that were derived from </a:t>
            </a:r>
            <a:r>
              <a:rPr lang="en-US" sz="1800" b="1" dirty="0">
                <a:latin typeface="Calibri Light"/>
                <a:cs typeface="Calibri Light"/>
              </a:rPr>
              <a:t>quartiles </a:t>
            </a:r>
            <a:r>
              <a:rPr lang="en-US" sz="1800" dirty="0">
                <a:latin typeface="Calibri Light"/>
                <a:cs typeface="Calibri Light"/>
              </a:rPr>
              <a:t>from probability distribution. </a:t>
            </a:r>
            <a:endParaRPr lang="en-US" sz="1800" dirty="0"/>
          </a:p>
          <a:p>
            <a:endParaRPr lang="en-US">
              <a:cs typeface="Calibri"/>
            </a:endParaRPr>
          </a:p>
        </p:txBody>
      </p:sp>
    </p:spTree>
    <p:extLst>
      <p:ext uri="{BB962C8B-B14F-4D97-AF65-F5344CB8AC3E}">
        <p14:creationId xmlns:p14="http://schemas.microsoft.com/office/powerpoint/2010/main" val="2032605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560737-7A40-DD8B-721D-EEA65A3C5A29}"/>
              </a:ext>
            </a:extLst>
          </p:cNvPr>
          <p:cNvSpPr>
            <a:spLocks noGrp="1"/>
          </p:cNvSpPr>
          <p:nvPr>
            <p:ph type="title"/>
          </p:nvPr>
        </p:nvSpPr>
        <p:spPr>
          <a:xfrm>
            <a:off x="838200" y="365125"/>
            <a:ext cx="10515600" cy="1325563"/>
          </a:xfrm>
        </p:spPr>
        <p:txBody>
          <a:bodyPr>
            <a:normAutofit/>
          </a:bodyPr>
          <a:lstStyle/>
          <a:p>
            <a:r>
              <a:rPr lang="en-US" sz="5400">
                <a:ea typeface="Calibri Light"/>
                <a:cs typeface="Calibri Light"/>
              </a:rPr>
              <a:t>Model Comparison</a:t>
            </a: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78B0ABC2-AE60-3162-C81F-F393513D799F}"/>
              </a:ext>
            </a:extLst>
          </p:cNvPr>
          <p:cNvPicPr>
            <a:picLocks noChangeAspect="1"/>
          </p:cNvPicPr>
          <p:nvPr/>
        </p:nvPicPr>
        <p:blipFill>
          <a:blip r:embed="rId3"/>
          <a:stretch>
            <a:fillRect/>
          </a:stretch>
        </p:blipFill>
        <p:spPr>
          <a:xfrm>
            <a:off x="229341" y="2037881"/>
            <a:ext cx="11502165" cy="2379062"/>
          </a:xfrm>
          <a:prstGeom prst="rect">
            <a:avLst/>
          </a:prstGeom>
        </p:spPr>
      </p:pic>
      <p:sp>
        <p:nvSpPr>
          <p:cNvPr id="11" name="Content Placeholder 2">
            <a:extLst>
              <a:ext uri="{FF2B5EF4-FFF2-40B4-BE49-F238E27FC236}">
                <a16:creationId xmlns:a16="http://schemas.microsoft.com/office/drawing/2014/main" id="{44F5354A-7BF9-7D79-BF31-F034A09060CB}"/>
              </a:ext>
            </a:extLst>
          </p:cNvPr>
          <p:cNvSpPr>
            <a:spLocks noGrp="1"/>
          </p:cNvSpPr>
          <p:nvPr>
            <p:ph idx="1"/>
          </p:nvPr>
        </p:nvSpPr>
        <p:spPr>
          <a:xfrm>
            <a:off x="966208" y="4703559"/>
            <a:ext cx="10033806" cy="1550356"/>
          </a:xfrm>
        </p:spPr>
        <p:txBody>
          <a:bodyPr vert="horz" lIns="91440" tIns="45720" rIns="91440" bIns="45720" rtlCol="0" anchor="t">
            <a:noAutofit/>
          </a:bodyPr>
          <a:lstStyle/>
          <a:p>
            <a:pPr algn="just"/>
            <a:r>
              <a:rPr lang="en-US" sz="1600">
                <a:latin typeface="Calibri Light"/>
                <a:ea typeface="+mn-lt"/>
                <a:cs typeface="+mn-lt"/>
              </a:rPr>
              <a:t>The XG Boost model exhibited the highest rate of </a:t>
            </a:r>
            <a:r>
              <a:rPr lang="en-US" sz="1600" b="1">
                <a:latin typeface="Calibri Light"/>
                <a:ea typeface="+mn-lt"/>
                <a:cs typeface="+mn-lt"/>
              </a:rPr>
              <a:t>accuracy of 97%.</a:t>
            </a:r>
          </a:p>
          <a:p>
            <a:pPr algn="just"/>
            <a:r>
              <a:rPr lang="en-US" sz="1600">
                <a:latin typeface="Calibri Light"/>
                <a:ea typeface="+mn-lt"/>
                <a:cs typeface="+mn-lt"/>
              </a:rPr>
              <a:t>We selected the </a:t>
            </a:r>
            <a:r>
              <a:rPr lang="en-US" sz="1600" b="1">
                <a:latin typeface="Calibri Light"/>
                <a:ea typeface="+mn-lt"/>
                <a:cs typeface="+mn-lt"/>
              </a:rPr>
              <a:t>XG Boost Classifier</a:t>
            </a:r>
            <a:r>
              <a:rPr lang="en-US" sz="1600">
                <a:latin typeface="Calibri Light"/>
                <a:ea typeface="+mn-lt"/>
                <a:cs typeface="+mn-lt"/>
              </a:rPr>
              <a:t> model because it demonstrated the best performance metrics for precision, recall, and F-1 score out of the three models. </a:t>
            </a:r>
          </a:p>
          <a:p>
            <a:pPr algn="just"/>
            <a:r>
              <a:rPr lang="en-US" sz="1600">
                <a:latin typeface="Calibri Light"/>
                <a:ea typeface="+mn-lt"/>
                <a:cs typeface="+mn-lt"/>
              </a:rPr>
              <a:t>We believe this model to be the best in making predictions for the wildfire intensity levels in California based on environmental data. </a:t>
            </a:r>
          </a:p>
          <a:p>
            <a:pPr algn="just"/>
            <a:r>
              <a:rPr lang="en-US" sz="1600">
                <a:latin typeface="Calibri Light"/>
                <a:ea typeface="+mn-lt"/>
                <a:cs typeface="+mn-lt"/>
              </a:rPr>
              <a:t>This was expected because XG Boost Classifier can handle </a:t>
            </a:r>
            <a:r>
              <a:rPr lang="en-US" sz="1600" b="1">
                <a:latin typeface="Calibri Light"/>
                <a:ea typeface="+mn-lt"/>
                <a:cs typeface="+mn-lt"/>
              </a:rPr>
              <a:t>complex and heterogeneous</a:t>
            </a:r>
            <a:r>
              <a:rPr lang="en-US" sz="1600">
                <a:latin typeface="Calibri Light"/>
                <a:ea typeface="+mn-lt"/>
                <a:cs typeface="+mn-lt"/>
              </a:rPr>
              <a:t> data. </a:t>
            </a:r>
            <a:endParaRPr lang="en-US" sz="1600">
              <a:latin typeface="Calibri Light"/>
              <a:ea typeface="Calibri"/>
              <a:cs typeface="Calibri"/>
            </a:endParaRPr>
          </a:p>
        </p:txBody>
      </p:sp>
      <p:pic>
        <p:nvPicPr>
          <p:cNvPr id="4" name="Picture 3" descr="A green logo with a black background&#10;&#10;Description automatically generated">
            <a:extLst>
              <a:ext uri="{FF2B5EF4-FFF2-40B4-BE49-F238E27FC236}">
                <a16:creationId xmlns:a16="http://schemas.microsoft.com/office/drawing/2014/main" id="{E9B46F8D-058E-AAF0-CFF4-57607C44D733}"/>
              </a:ext>
            </a:extLst>
          </p:cNvPr>
          <p:cNvPicPr>
            <a:picLocks noChangeAspect="1"/>
          </p:cNvPicPr>
          <p:nvPr/>
        </p:nvPicPr>
        <p:blipFill>
          <a:blip r:embed="rId4"/>
          <a:stretch>
            <a:fillRect/>
          </a:stretch>
        </p:blipFill>
        <p:spPr>
          <a:xfrm>
            <a:off x="11552246" y="111754"/>
            <a:ext cx="552450" cy="238125"/>
          </a:xfrm>
          <a:prstGeom prst="rect">
            <a:avLst/>
          </a:prstGeom>
        </p:spPr>
      </p:pic>
    </p:spTree>
    <p:extLst>
      <p:ext uri="{BB962C8B-B14F-4D97-AF65-F5344CB8AC3E}">
        <p14:creationId xmlns:p14="http://schemas.microsoft.com/office/powerpoint/2010/main" val="1696597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C7285E-074E-5393-E9CA-B07A504DE023}"/>
              </a:ext>
            </a:extLst>
          </p:cNvPr>
          <p:cNvSpPr>
            <a:spLocks noGrp="1"/>
          </p:cNvSpPr>
          <p:nvPr>
            <p:ph type="title"/>
          </p:nvPr>
        </p:nvSpPr>
        <p:spPr>
          <a:xfrm>
            <a:off x="6739128" y="638089"/>
            <a:ext cx="4818888" cy="1476801"/>
          </a:xfrm>
        </p:spPr>
        <p:txBody>
          <a:bodyPr anchor="b">
            <a:normAutofit/>
          </a:bodyPr>
          <a:lstStyle/>
          <a:p>
            <a:r>
              <a:rPr lang="en-US" sz="5000"/>
              <a:t>Discussion &amp; Results</a:t>
            </a:r>
          </a:p>
        </p:txBody>
      </p:sp>
      <p:pic>
        <p:nvPicPr>
          <p:cNvPr id="5" name="Picture 4" descr="A screenshot of a computer&#10;&#10;Description automatically generated">
            <a:extLst>
              <a:ext uri="{FF2B5EF4-FFF2-40B4-BE49-F238E27FC236}">
                <a16:creationId xmlns:a16="http://schemas.microsoft.com/office/drawing/2014/main" id="{9BDE01FE-5C89-62B1-6408-90CE826D5ECE}"/>
              </a:ext>
            </a:extLst>
          </p:cNvPr>
          <p:cNvPicPr>
            <a:picLocks noChangeAspect="1"/>
          </p:cNvPicPr>
          <p:nvPr/>
        </p:nvPicPr>
        <p:blipFill>
          <a:blip r:embed="rId3"/>
          <a:stretch>
            <a:fillRect/>
          </a:stretch>
        </p:blipFill>
        <p:spPr>
          <a:xfrm>
            <a:off x="630936" y="1998612"/>
            <a:ext cx="5458968" cy="2860776"/>
          </a:xfrm>
          <a:prstGeom prst="rect">
            <a:avLst/>
          </a:prstGeom>
        </p:spPr>
      </p:pic>
      <p:sp>
        <p:nvSpPr>
          <p:cNvPr id="24"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E4C0E4-3F6D-F1BA-8082-CDCBB162E602}"/>
              </a:ext>
            </a:extLst>
          </p:cNvPr>
          <p:cNvSpPr>
            <a:spLocks noGrp="1"/>
          </p:cNvSpPr>
          <p:nvPr>
            <p:ph idx="1"/>
          </p:nvPr>
        </p:nvSpPr>
        <p:spPr>
          <a:xfrm>
            <a:off x="6739128" y="2664886"/>
            <a:ext cx="4818888" cy="3550789"/>
          </a:xfrm>
        </p:spPr>
        <p:txBody>
          <a:bodyPr vert="horz" lIns="91440" tIns="45720" rIns="91440" bIns="45720" rtlCol="0" anchor="t">
            <a:normAutofit/>
          </a:bodyPr>
          <a:lstStyle/>
          <a:p>
            <a:pPr fontAlgn="base"/>
            <a:r>
              <a:rPr lang="en-US" sz="2200" b="1">
                <a:latin typeface="Calibri Light"/>
                <a:ea typeface="Calibri"/>
                <a:cs typeface="Calibri"/>
              </a:rPr>
              <a:t>RQ 1: </a:t>
            </a:r>
            <a:r>
              <a:rPr lang="en-US" sz="2200" b="1">
                <a:latin typeface="Calibri Light"/>
                <a:ea typeface="Calibri"/>
                <a:cs typeface="Times New Roman"/>
              </a:rPr>
              <a:t>What is the relationship between environmental factors and wildfire intensity and frequency? Which environmental factors have the largest relationship with wildfire occurrences?</a:t>
            </a:r>
            <a:endParaRPr lang="en-US" sz="2200" b="1">
              <a:latin typeface="Calibri Light"/>
              <a:ea typeface="Calibri"/>
              <a:cs typeface="Calibri"/>
            </a:endParaRPr>
          </a:p>
          <a:p>
            <a:pPr lvl="1"/>
            <a:r>
              <a:rPr lang="en-US" sz="2200">
                <a:latin typeface="Calibri Light"/>
                <a:ea typeface="Calibri"/>
                <a:cs typeface="Times New Roman"/>
              </a:rPr>
              <a:t>Precipitation, Average Soil Temperature, Air Temperature &amp; Relative Humidity. </a:t>
            </a:r>
            <a:endParaRPr lang="en-US" sz="2200" b="1">
              <a:latin typeface="Calibri Light"/>
              <a:ea typeface="Calibri"/>
              <a:cs typeface="Times New Roman"/>
            </a:endParaRPr>
          </a:p>
          <a:p>
            <a:endParaRPr lang="en-US" sz="2200">
              <a:latin typeface="Calibri Light"/>
              <a:ea typeface="Calibri"/>
              <a:cs typeface="Calibri"/>
            </a:endParaRPr>
          </a:p>
          <a:p>
            <a:endParaRPr lang="en-US" sz="2200">
              <a:latin typeface="Calibri Light"/>
              <a:ea typeface="Calibri"/>
              <a:cs typeface="Calibri"/>
            </a:endParaRPr>
          </a:p>
        </p:txBody>
      </p:sp>
      <p:sp>
        <p:nvSpPr>
          <p:cNvPr id="10" name="Rectangle: Rounded Corners 9">
            <a:extLst>
              <a:ext uri="{FF2B5EF4-FFF2-40B4-BE49-F238E27FC236}">
                <a16:creationId xmlns:a16="http://schemas.microsoft.com/office/drawing/2014/main" id="{4E9A3BEB-133A-5095-37FB-AF966E7C3ADD}"/>
              </a:ext>
            </a:extLst>
          </p:cNvPr>
          <p:cNvSpPr/>
          <p:nvPr/>
        </p:nvSpPr>
        <p:spPr>
          <a:xfrm>
            <a:off x="707157" y="2051019"/>
            <a:ext cx="5490141" cy="138925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descr="A green logo with a black background&#10;&#10;Description automatically generated">
            <a:extLst>
              <a:ext uri="{FF2B5EF4-FFF2-40B4-BE49-F238E27FC236}">
                <a16:creationId xmlns:a16="http://schemas.microsoft.com/office/drawing/2014/main" id="{3A70A8A0-A22B-A3F9-363B-FA704CE1486A}"/>
              </a:ext>
            </a:extLst>
          </p:cNvPr>
          <p:cNvPicPr>
            <a:picLocks noChangeAspect="1"/>
          </p:cNvPicPr>
          <p:nvPr/>
        </p:nvPicPr>
        <p:blipFill>
          <a:blip r:embed="rId4"/>
          <a:stretch>
            <a:fillRect/>
          </a:stretch>
        </p:blipFill>
        <p:spPr>
          <a:xfrm>
            <a:off x="11552246" y="111754"/>
            <a:ext cx="552450" cy="238125"/>
          </a:xfrm>
          <a:prstGeom prst="rect">
            <a:avLst/>
          </a:prstGeom>
        </p:spPr>
      </p:pic>
    </p:spTree>
    <p:extLst>
      <p:ext uri="{BB962C8B-B14F-4D97-AF65-F5344CB8AC3E}">
        <p14:creationId xmlns:p14="http://schemas.microsoft.com/office/powerpoint/2010/main" val="202816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3825AF-BBB4-F145-4EB0-2E4AE43A51D8}"/>
              </a:ext>
            </a:extLst>
          </p:cNvPr>
          <p:cNvSpPr>
            <a:spLocks noGrp="1"/>
          </p:cNvSpPr>
          <p:nvPr>
            <p:ph type="title"/>
          </p:nvPr>
        </p:nvSpPr>
        <p:spPr>
          <a:xfrm>
            <a:off x="6739128" y="638089"/>
            <a:ext cx="4818888" cy="1476801"/>
          </a:xfrm>
        </p:spPr>
        <p:txBody>
          <a:bodyPr anchor="b">
            <a:normAutofit/>
          </a:bodyPr>
          <a:lstStyle/>
          <a:p>
            <a:r>
              <a:rPr lang="en-US" sz="5000">
                <a:cs typeface="Calibri Light"/>
              </a:rPr>
              <a:t>Discussion &amp; Results</a:t>
            </a:r>
            <a:endParaRPr lang="en-US" sz="5000"/>
          </a:p>
        </p:txBody>
      </p:sp>
      <p:pic>
        <p:nvPicPr>
          <p:cNvPr id="4" name="Picture 3" descr="A screenshot of a report&#10;&#10;Description automatically generated">
            <a:extLst>
              <a:ext uri="{FF2B5EF4-FFF2-40B4-BE49-F238E27FC236}">
                <a16:creationId xmlns:a16="http://schemas.microsoft.com/office/drawing/2014/main" id="{FC2A5776-C4C0-FBF4-A989-03E5919A682D}"/>
              </a:ext>
            </a:extLst>
          </p:cNvPr>
          <p:cNvPicPr>
            <a:picLocks noChangeAspect="1"/>
          </p:cNvPicPr>
          <p:nvPr/>
        </p:nvPicPr>
        <p:blipFill>
          <a:blip r:embed="rId3"/>
          <a:stretch>
            <a:fillRect/>
          </a:stretch>
        </p:blipFill>
        <p:spPr>
          <a:xfrm>
            <a:off x="630936" y="2323810"/>
            <a:ext cx="5458968" cy="2210380"/>
          </a:xfrm>
          <a:prstGeom prst="rect">
            <a:avLst/>
          </a:prstGeom>
        </p:spPr>
      </p:pic>
      <p:sp>
        <p:nvSpPr>
          <p:cNvPr id="11"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3061F9-233D-7FD7-F037-92D5732455FA}"/>
              </a:ext>
            </a:extLst>
          </p:cNvPr>
          <p:cNvSpPr>
            <a:spLocks noGrp="1"/>
          </p:cNvSpPr>
          <p:nvPr>
            <p:ph idx="1"/>
          </p:nvPr>
        </p:nvSpPr>
        <p:spPr>
          <a:xfrm>
            <a:off x="6739128" y="2664886"/>
            <a:ext cx="4818888" cy="3550789"/>
          </a:xfrm>
        </p:spPr>
        <p:txBody>
          <a:bodyPr vert="horz" lIns="91440" tIns="45720" rIns="91440" bIns="45720" rtlCol="0" anchor="t">
            <a:noAutofit/>
          </a:bodyPr>
          <a:lstStyle/>
          <a:p>
            <a:r>
              <a:rPr lang="en-US" sz="2200" b="1">
                <a:latin typeface="Calibri Light"/>
                <a:cs typeface="Calibri"/>
              </a:rPr>
              <a:t>RQ 2: </a:t>
            </a:r>
            <a:r>
              <a:rPr lang="en-US" sz="2200" b="1">
                <a:latin typeface="Calibri Light"/>
                <a:cs typeface="Times New Roman"/>
              </a:rPr>
              <a:t>How do we measure or certify the accuracy of the model? What is the best evaluation metric for success?</a:t>
            </a:r>
          </a:p>
          <a:p>
            <a:pPr lvl="1"/>
            <a:r>
              <a:rPr lang="en-US" sz="2200">
                <a:latin typeface="Calibri Light"/>
                <a:cs typeface="Calibri Light"/>
              </a:rPr>
              <a:t>Recall, F1 &amp; Precision scores</a:t>
            </a:r>
            <a:endParaRPr lang="en-US" sz="2200" b="1">
              <a:latin typeface="Calibri Light"/>
              <a:cs typeface="Times New Roman"/>
            </a:endParaRPr>
          </a:p>
          <a:p>
            <a:r>
              <a:rPr lang="en-US" sz="2200" b="1">
                <a:latin typeface="Calibri Light"/>
                <a:cs typeface="Calibri Light"/>
              </a:rPr>
              <a:t>RQ 3: How can a data-driven approach to risk assessment assist in the mitigation of wildfire emergencies in California?</a:t>
            </a:r>
            <a:endParaRPr lang="en-US" sz="2200" b="1">
              <a:latin typeface="Calibri Light"/>
              <a:cs typeface="Times New Roman"/>
            </a:endParaRPr>
          </a:p>
          <a:p>
            <a:pPr lvl="1"/>
            <a:r>
              <a:rPr lang="en-US" sz="2200">
                <a:latin typeface="Calibri Light"/>
                <a:cs typeface="Calibri Light"/>
              </a:rPr>
              <a:t>Forecasting wildfire risks &amp; optimizing resource allocation</a:t>
            </a:r>
            <a:endParaRPr lang="en-US" sz="2200" b="1">
              <a:latin typeface="Calibri Light"/>
              <a:cs typeface="Calibri Light"/>
            </a:endParaRPr>
          </a:p>
          <a:p>
            <a:endParaRPr lang="en-US" sz="2200" b="1">
              <a:latin typeface="Calibri Light"/>
              <a:cs typeface="Times New Roman"/>
            </a:endParaRPr>
          </a:p>
          <a:p>
            <a:endParaRPr lang="en-US" sz="2200">
              <a:latin typeface="Calibri Light"/>
              <a:cs typeface="Times New Roman"/>
            </a:endParaRPr>
          </a:p>
          <a:p>
            <a:endParaRPr lang="en-US" sz="2200" b="1">
              <a:latin typeface="Calibri Light"/>
              <a:cs typeface="Times New Roman"/>
            </a:endParaRPr>
          </a:p>
          <a:p>
            <a:endParaRPr lang="en-US" sz="2200" b="1">
              <a:latin typeface="Calibri Light"/>
              <a:cs typeface="Times New Roman"/>
            </a:endParaRPr>
          </a:p>
          <a:p>
            <a:endParaRPr lang="en-US" sz="2200" b="1">
              <a:latin typeface="Calibri Light"/>
              <a:cs typeface="Times New Roman"/>
            </a:endParaRPr>
          </a:p>
        </p:txBody>
      </p:sp>
      <p:pic>
        <p:nvPicPr>
          <p:cNvPr id="6" name="Picture 5" descr="A green logo with a black background&#10;&#10;Description automatically generated">
            <a:extLst>
              <a:ext uri="{FF2B5EF4-FFF2-40B4-BE49-F238E27FC236}">
                <a16:creationId xmlns:a16="http://schemas.microsoft.com/office/drawing/2014/main" id="{EC23C6C3-BD36-3DB6-A902-BD684B83FB14}"/>
              </a:ext>
            </a:extLst>
          </p:cNvPr>
          <p:cNvPicPr>
            <a:picLocks noChangeAspect="1"/>
          </p:cNvPicPr>
          <p:nvPr/>
        </p:nvPicPr>
        <p:blipFill>
          <a:blip r:embed="rId4"/>
          <a:stretch>
            <a:fillRect/>
          </a:stretch>
        </p:blipFill>
        <p:spPr>
          <a:xfrm>
            <a:off x="11552246" y="111754"/>
            <a:ext cx="552450" cy="238125"/>
          </a:xfrm>
          <a:prstGeom prst="rect">
            <a:avLst/>
          </a:prstGeom>
        </p:spPr>
      </p:pic>
    </p:spTree>
    <p:extLst>
      <p:ext uri="{BB962C8B-B14F-4D97-AF65-F5344CB8AC3E}">
        <p14:creationId xmlns:p14="http://schemas.microsoft.com/office/powerpoint/2010/main" val="190667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29C59CE-9D5A-4E64-9F64-161998AB2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F8D66E-07E0-840D-938D-57BC413AAD21}"/>
              </a:ext>
            </a:extLst>
          </p:cNvPr>
          <p:cNvSpPr>
            <a:spLocks noGrp="1"/>
          </p:cNvSpPr>
          <p:nvPr>
            <p:ph type="title"/>
          </p:nvPr>
        </p:nvSpPr>
        <p:spPr>
          <a:xfrm>
            <a:off x="6501809" y="365125"/>
            <a:ext cx="4851990" cy="2068086"/>
          </a:xfrm>
        </p:spPr>
        <p:txBody>
          <a:bodyPr anchor="b">
            <a:normAutofit/>
          </a:bodyPr>
          <a:lstStyle/>
          <a:p>
            <a:r>
              <a:rPr lang="en-US" sz="5400">
                <a:cs typeface="Calibri Light"/>
              </a:rPr>
              <a:t>Discussion &amp; Results</a:t>
            </a:r>
            <a:endParaRPr lang="en-US" sz="5400"/>
          </a:p>
        </p:txBody>
      </p:sp>
      <p:pic>
        <p:nvPicPr>
          <p:cNvPr id="9" name="Picture 8" descr="Time Clock Free Stock Photo - Public Domain Pictures">
            <a:extLst>
              <a:ext uri="{FF2B5EF4-FFF2-40B4-BE49-F238E27FC236}">
                <a16:creationId xmlns:a16="http://schemas.microsoft.com/office/drawing/2014/main" id="{6AB76DD3-72B6-4D7A-1CDC-A49A00CD7884}"/>
              </a:ext>
            </a:extLst>
          </p:cNvPr>
          <p:cNvPicPr>
            <a:picLocks noChangeAspect="1"/>
          </p:cNvPicPr>
          <p:nvPr/>
        </p:nvPicPr>
        <p:blipFill rotWithShape="1">
          <a:blip r:embed="rId3"/>
          <a:srcRect l="28106" r="7768" b="3"/>
          <a:stretch/>
        </p:blipFill>
        <p:spPr>
          <a:xfrm>
            <a:off x="2" y="2"/>
            <a:ext cx="2873113" cy="2520153"/>
          </a:xfrm>
          <a:custGeom>
            <a:avLst/>
            <a:gdLst/>
            <a:ahLst/>
            <a:cxnLst/>
            <a:rect l="l" t="t" r="r" b="b"/>
            <a:pathLst>
              <a:path w="2873113" h="2520153">
                <a:moveTo>
                  <a:pt x="0" y="0"/>
                </a:moveTo>
                <a:lnTo>
                  <a:pt x="2863050" y="0"/>
                </a:lnTo>
                <a:lnTo>
                  <a:pt x="2860357" y="23417"/>
                </a:lnTo>
                <a:cubicBezTo>
                  <a:pt x="2854714" y="58297"/>
                  <a:pt x="2848787" y="93209"/>
                  <a:pt x="2846577" y="128562"/>
                </a:cubicBezTo>
                <a:cubicBezTo>
                  <a:pt x="2835325" y="313204"/>
                  <a:pt x="2844701" y="497594"/>
                  <a:pt x="2857292" y="681606"/>
                </a:cubicBezTo>
                <a:cubicBezTo>
                  <a:pt x="2874974" y="930009"/>
                  <a:pt x="2873501" y="1179283"/>
                  <a:pt x="2852872" y="1427485"/>
                </a:cubicBezTo>
                <a:cubicBezTo>
                  <a:pt x="2831655" y="1647555"/>
                  <a:pt x="2835660" y="1869138"/>
                  <a:pt x="2864794" y="2088415"/>
                </a:cubicBezTo>
                <a:cubicBezTo>
                  <a:pt x="2882609" y="2212685"/>
                  <a:pt x="2866535" y="2338091"/>
                  <a:pt x="2864794" y="2462992"/>
                </a:cubicBezTo>
                <a:lnTo>
                  <a:pt x="2863832" y="2503401"/>
                </a:lnTo>
                <a:lnTo>
                  <a:pt x="2759379" y="2506812"/>
                </a:lnTo>
                <a:cubicBezTo>
                  <a:pt x="2718815" y="2505399"/>
                  <a:pt x="2678327" y="2501250"/>
                  <a:pt x="2638141" y="2494371"/>
                </a:cubicBezTo>
                <a:cubicBezTo>
                  <a:pt x="2542898" y="2477013"/>
                  <a:pt x="2447655" y="2484775"/>
                  <a:pt x="2352412" y="2491125"/>
                </a:cubicBezTo>
                <a:cubicBezTo>
                  <a:pt x="2090938" y="2508483"/>
                  <a:pt x="1829464" y="2529652"/>
                  <a:pt x="1567101" y="2515539"/>
                </a:cubicBezTo>
                <a:cubicBezTo>
                  <a:pt x="1511098" y="2512576"/>
                  <a:pt x="1456492" y="2499593"/>
                  <a:pt x="1400871" y="2494229"/>
                </a:cubicBezTo>
                <a:cubicBezTo>
                  <a:pt x="1239211" y="2478564"/>
                  <a:pt x="1078187" y="2496912"/>
                  <a:pt x="916909" y="2504391"/>
                </a:cubicBezTo>
                <a:cubicBezTo>
                  <a:pt x="738423" y="2515144"/>
                  <a:pt x="559493" y="2512971"/>
                  <a:pt x="381262" y="2497899"/>
                </a:cubicBezTo>
                <a:cubicBezTo>
                  <a:pt x="284495" y="2488444"/>
                  <a:pt x="187601" y="2485233"/>
                  <a:pt x="90675" y="2486397"/>
                </a:cubicBezTo>
                <a:lnTo>
                  <a:pt x="0" y="2490996"/>
                </a:lnTo>
                <a:close/>
              </a:path>
            </a:pathLst>
          </a:custGeom>
        </p:spPr>
      </p:pic>
      <p:pic>
        <p:nvPicPr>
          <p:cNvPr id="7" name="Picture 6" descr="Shield Street Sign · Free photo on Pixabay">
            <a:extLst>
              <a:ext uri="{FF2B5EF4-FFF2-40B4-BE49-F238E27FC236}">
                <a16:creationId xmlns:a16="http://schemas.microsoft.com/office/drawing/2014/main" id="{3D4CBDEF-0F85-4FCF-1F28-3EA545C8B6E6}"/>
              </a:ext>
            </a:extLst>
          </p:cNvPr>
          <p:cNvPicPr>
            <a:picLocks noChangeAspect="1"/>
          </p:cNvPicPr>
          <p:nvPr/>
        </p:nvPicPr>
        <p:blipFill rotWithShape="1">
          <a:blip r:embed="rId4"/>
          <a:srcRect l="16643" r="7891" b="-3"/>
          <a:stretch/>
        </p:blipFill>
        <p:spPr>
          <a:xfrm>
            <a:off x="3060436" y="10"/>
            <a:ext cx="2843573" cy="2524624"/>
          </a:xfrm>
          <a:custGeom>
            <a:avLst/>
            <a:gdLst/>
            <a:ahLst/>
            <a:cxnLst/>
            <a:rect l="l" t="t" r="r" b="b"/>
            <a:pathLst>
              <a:path w="2843573" h="2524634">
                <a:moveTo>
                  <a:pt x="26682" y="0"/>
                </a:moveTo>
                <a:lnTo>
                  <a:pt x="2822452" y="0"/>
                </a:lnTo>
                <a:lnTo>
                  <a:pt x="2820993" y="10824"/>
                </a:lnTo>
                <a:cubicBezTo>
                  <a:pt x="2808235" y="122326"/>
                  <a:pt x="2818697" y="233190"/>
                  <a:pt x="2829285" y="343799"/>
                </a:cubicBezTo>
                <a:cubicBezTo>
                  <a:pt x="2840997" y="479092"/>
                  <a:pt x="2837348" y="615270"/>
                  <a:pt x="2818441" y="749749"/>
                </a:cubicBezTo>
                <a:cubicBezTo>
                  <a:pt x="2807788" y="840800"/>
                  <a:pt x="2808044" y="932796"/>
                  <a:pt x="2819207" y="1023783"/>
                </a:cubicBezTo>
                <a:cubicBezTo>
                  <a:pt x="2837578" y="1193205"/>
                  <a:pt x="2863349" y="1363775"/>
                  <a:pt x="2819207" y="1534090"/>
                </a:cubicBezTo>
                <a:cubicBezTo>
                  <a:pt x="2800453" y="1606554"/>
                  <a:pt x="2806449" y="1682589"/>
                  <a:pt x="2816911" y="1756456"/>
                </a:cubicBezTo>
                <a:cubicBezTo>
                  <a:pt x="2833853" y="1883025"/>
                  <a:pt x="2834796" y="2011227"/>
                  <a:pt x="2819717" y="2138038"/>
                </a:cubicBezTo>
                <a:cubicBezTo>
                  <a:pt x="2811335" y="2205118"/>
                  <a:pt x="2811679" y="2273002"/>
                  <a:pt x="2820738" y="2339992"/>
                </a:cubicBezTo>
                <a:cubicBezTo>
                  <a:pt x="2827117" y="2381582"/>
                  <a:pt x="2826415" y="2423364"/>
                  <a:pt x="2825315" y="2465177"/>
                </a:cubicBezTo>
                <a:lnTo>
                  <a:pt x="2825058" y="2479654"/>
                </a:lnTo>
                <a:lnTo>
                  <a:pt x="2679762" y="2483128"/>
                </a:lnTo>
                <a:cubicBezTo>
                  <a:pt x="2618897" y="2485860"/>
                  <a:pt x="2558084" y="2490067"/>
                  <a:pt x="2497351" y="2496347"/>
                </a:cubicBezTo>
                <a:cubicBezTo>
                  <a:pt x="2332771" y="2513422"/>
                  <a:pt x="2168953" y="2506649"/>
                  <a:pt x="2004501" y="2503544"/>
                </a:cubicBezTo>
                <a:cubicBezTo>
                  <a:pt x="1819728" y="2500017"/>
                  <a:pt x="1634831" y="2501710"/>
                  <a:pt x="1450058" y="2501710"/>
                </a:cubicBezTo>
                <a:cubicBezTo>
                  <a:pt x="1369673" y="2501992"/>
                  <a:pt x="1289796" y="2497193"/>
                  <a:pt x="1209792" y="2489009"/>
                </a:cubicBezTo>
                <a:cubicBezTo>
                  <a:pt x="1093723" y="2477295"/>
                  <a:pt x="978288" y="2491407"/>
                  <a:pt x="863997" y="2510177"/>
                </a:cubicBezTo>
                <a:cubicBezTo>
                  <a:pt x="784361" y="2521298"/>
                  <a:pt x="704102" y="2526010"/>
                  <a:pt x="623857" y="2524289"/>
                </a:cubicBezTo>
                <a:cubicBezTo>
                  <a:pt x="427783" y="2524430"/>
                  <a:pt x="232091" y="2514693"/>
                  <a:pt x="36524" y="2497052"/>
                </a:cubicBezTo>
                <a:lnTo>
                  <a:pt x="13350" y="2496674"/>
                </a:lnTo>
                <a:lnTo>
                  <a:pt x="17533" y="2292198"/>
                </a:lnTo>
                <a:cubicBezTo>
                  <a:pt x="19808" y="2209062"/>
                  <a:pt x="21290" y="2125926"/>
                  <a:pt x="17874" y="2042789"/>
                </a:cubicBezTo>
                <a:cubicBezTo>
                  <a:pt x="8899" y="1823109"/>
                  <a:pt x="-1415" y="1603430"/>
                  <a:pt x="13052" y="1383876"/>
                </a:cubicBezTo>
                <a:cubicBezTo>
                  <a:pt x="22963" y="1233390"/>
                  <a:pt x="35957" y="1082147"/>
                  <a:pt x="31938" y="930905"/>
                </a:cubicBezTo>
                <a:cubicBezTo>
                  <a:pt x="27652" y="775629"/>
                  <a:pt x="13587" y="620983"/>
                  <a:pt x="3274" y="466086"/>
                </a:cubicBezTo>
                <a:cubicBezTo>
                  <a:pt x="-4187" y="352451"/>
                  <a:pt x="1117" y="238378"/>
                  <a:pt x="19079" y="125790"/>
                </a:cubicBezTo>
                <a:cubicBezTo>
                  <a:pt x="25442" y="85647"/>
                  <a:pt x="27250" y="45378"/>
                  <a:pt x="26899" y="5094"/>
                </a:cubicBezTo>
                <a:close/>
              </a:path>
            </a:pathLst>
          </a:custGeom>
        </p:spPr>
      </p:pic>
      <p:sp>
        <p:nvSpPr>
          <p:cNvPr id="31" name="sketch line">
            <a:extLst>
              <a:ext uri="{FF2B5EF4-FFF2-40B4-BE49-F238E27FC236}">
                <a16:creationId xmlns:a16="http://schemas.microsoft.com/office/drawing/2014/main" id="{2EA3E16E-E32B-4992-ADBC-EA9C33A6F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809" y="2579272"/>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wooden letter tiles on a table&#10;&#10;Description automatically generated">
            <a:extLst>
              <a:ext uri="{FF2B5EF4-FFF2-40B4-BE49-F238E27FC236}">
                <a16:creationId xmlns:a16="http://schemas.microsoft.com/office/drawing/2014/main" id="{4430A78E-38DE-710A-119F-50CC69BA3CF3}"/>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r="4763" b="1"/>
          <a:stretch/>
        </p:blipFill>
        <p:spPr>
          <a:xfrm>
            <a:off x="1" y="2716074"/>
            <a:ext cx="5909625" cy="4141924"/>
          </a:xfrm>
          <a:custGeom>
            <a:avLst/>
            <a:gdLst/>
            <a:ahLst/>
            <a:cxnLst/>
            <a:rect l="l" t="t" r="r" b="b"/>
            <a:pathLst>
              <a:path w="5909625" h="4141924">
                <a:moveTo>
                  <a:pt x="1823444" y="1329"/>
                </a:moveTo>
                <a:cubicBezTo>
                  <a:pt x="1893960" y="3895"/>
                  <a:pt x="1964367" y="10183"/>
                  <a:pt x="2034428" y="20181"/>
                </a:cubicBezTo>
                <a:cubicBezTo>
                  <a:pt x="2139449" y="36834"/>
                  <a:pt x="2245360" y="26532"/>
                  <a:pt x="2350889" y="19476"/>
                </a:cubicBezTo>
                <a:cubicBezTo>
                  <a:pt x="2478642" y="10867"/>
                  <a:pt x="2606268" y="6210"/>
                  <a:pt x="2734275" y="20323"/>
                </a:cubicBezTo>
                <a:cubicBezTo>
                  <a:pt x="2825326" y="30483"/>
                  <a:pt x="2916886" y="21029"/>
                  <a:pt x="3008193" y="15383"/>
                </a:cubicBezTo>
                <a:cubicBezTo>
                  <a:pt x="3103486" y="8045"/>
                  <a:pt x="3199137" y="8045"/>
                  <a:pt x="3294430" y="15383"/>
                </a:cubicBezTo>
                <a:cubicBezTo>
                  <a:pt x="3381546" y="22750"/>
                  <a:pt x="3469080" y="21000"/>
                  <a:pt x="3555904" y="10161"/>
                </a:cubicBezTo>
                <a:cubicBezTo>
                  <a:pt x="3657497" y="-1693"/>
                  <a:pt x="3759089" y="7480"/>
                  <a:pt x="3860682" y="16089"/>
                </a:cubicBezTo>
                <a:cubicBezTo>
                  <a:pt x="4039485" y="31472"/>
                  <a:pt x="4218161" y="24557"/>
                  <a:pt x="4396583" y="13266"/>
                </a:cubicBezTo>
                <a:cubicBezTo>
                  <a:pt x="4519422" y="6041"/>
                  <a:pt x="4642589" y="10007"/>
                  <a:pt x="4764856" y="25121"/>
                </a:cubicBezTo>
                <a:cubicBezTo>
                  <a:pt x="4813493" y="30483"/>
                  <a:pt x="4862258" y="29496"/>
                  <a:pt x="4911023" y="30483"/>
                </a:cubicBezTo>
                <a:cubicBezTo>
                  <a:pt x="4915721" y="30625"/>
                  <a:pt x="4920801" y="29108"/>
                  <a:pt x="4925690" y="28984"/>
                </a:cubicBezTo>
                <a:lnTo>
                  <a:pt x="4927821" y="30065"/>
                </a:lnTo>
                <a:lnTo>
                  <a:pt x="4960258" y="27641"/>
                </a:lnTo>
                <a:lnTo>
                  <a:pt x="4964870" y="27986"/>
                </a:lnTo>
                <a:lnTo>
                  <a:pt x="4964882" y="27978"/>
                </a:lnTo>
                <a:cubicBezTo>
                  <a:pt x="4969755" y="27908"/>
                  <a:pt x="4974899" y="29284"/>
                  <a:pt x="4979471" y="28790"/>
                </a:cubicBezTo>
                <a:cubicBezTo>
                  <a:pt x="5154578" y="12123"/>
                  <a:pt x="5330536" y="9611"/>
                  <a:pt x="5505974" y="21310"/>
                </a:cubicBezTo>
                <a:cubicBezTo>
                  <a:pt x="5586740" y="25614"/>
                  <a:pt x="5667442" y="25544"/>
                  <a:pt x="5748129" y="23092"/>
                </a:cubicBezTo>
                <a:lnTo>
                  <a:pt x="5892006" y="15658"/>
                </a:lnTo>
                <a:lnTo>
                  <a:pt x="5894187" y="91357"/>
                </a:lnTo>
                <a:cubicBezTo>
                  <a:pt x="5891252" y="119679"/>
                  <a:pt x="5887042" y="148001"/>
                  <a:pt x="5881429" y="176068"/>
                </a:cubicBezTo>
                <a:cubicBezTo>
                  <a:pt x="5868671" y="240494"/>
                  <a:pt x="5878112" y="303645"/>
                  <a:pt x="5888063" y="367433"/>
                </a:cubicBezTo>
                <a:cubicBezTo>
                  <a:pt x="5896291" y="414790"/>
                  <a:pt x="5896291" y="463218"/>
                  <a:pt x="5888063" y="510574"/>
                </a:cubicBezTo>
                <a:cubicBezTo>
                  <a:pt x="5868926" y="612636"/>
                  <a:pt x="5879515" y="714697"/>
                  <a:pt x="5889083" y="815610"/>
                </a:cubicBezTo>
                <a:cubicBezTo>
                  <a:pt x="5901841" y="951224"/>
                  <a:pt x="5908220" y="1085690"/>
                  <a:pt x="5876326" y="1220284"/>
                </a:cubicBezTo>
                <a:cubicBezTo>
                  <a:pt x="5856296" y="1304994"/>
                  <a:pt x="5872754" y="1390981"/>
                  <a:pt x="5883342" y="1475437"/>
                </a:cubicBezTo>
                <a:cubicBezTo>
                  <a:pt x="5891354" y="1538243"/>
                  <a:pt x="5892298" y="1601751"/>
                  <a:pt x="5886149" y="1664761"/>
                </a:cubicBezTo>
                <a:cubicBezTo>
                  <a:pt x="5876836" y="1760329"/>
                  <a:pt x="5880140" y="1856713"/>
                  <a:pt x="5895972" y="1951426"/>
                </a:cubicBezTo>
                <a:cubicBezTo>
                  <a:pt x="5905362" y="2004791"/>
                  <a:pt x="5901727" y="2059623"/>
                  <a:pt x="5885384" y="2111279"/>
                </a:cubicBezTo>
                <a:cubicBezTo>
                  <a:pt x="5861527" y="2185401"/>
                  <a:pt x="5875943" y="2261054"/>
                  <a:pt x="5885384" y="2335942"/>
                </a:cubicBezTo>
                <a:cubicBezTo>
                  <a:pt x="5899545" y="2453440"/>
                  <a:pt x="5916513" y="2570683"/>
                  <a:pt x="5906434" y="2689584"/>
                </a:cubicBezTo>
                <a:cubicBezTo>
                  <a:pt x="5904839" y="2722155"/>
                  <a:pt x="5900310" y="2754521"/>
                  <a:pt x="5892910" y="2786288"/>
                </a:cubicBezTo>
                <a:cubicBezTo>
                  <a:pt x="5859473" y="2908978"/>
                  <a:pt x="5857980" y="3038188"/>
                  <a:pt x="5888573" y="3161618"/>
                </a:cubicBezTo>
                <a:cubicBezTo>
                  <a:pt x="5920978" y="3294426"/>
                  <a:pt x="5914089" y="3426468"/>
                  <a:pt x="5880791" y="3558127"/>
                </a:cubicBezTo>
                <a:cubicBezTo>
                  <a:pt x="5844074" y="3697862"/>
                  <a:pt x="5840847" y="3844294"/>
                  <a:pt x="5871350" y="3985509"/>
                </a:cubicBezTo>
                <a:lnTo>
                  <a:pt x="5884107" y="4141924"/>
                </a:lnTo>
                <a:lnTo>
                  <a:pt x="0" y="4141924"/>
                </a:lnTo>
                <a:lnTo>
                  <a:pt x="0" y="18996"/>
                </a:lnTo>
                <a:lnTo>
                  <a:pt x="114789" y="16636"/>
                </a:lnTo>
                <a:cubicBezTo>
                  <a:pt x="229350" y="12949"/>
                  <a:pt x="343737" y="7904"/>
                  <a:pt x="457838" y="9315"/>
                </a:cubicBezTo>
                <a:cubicBezTo>
                  <a:pt x="553081" y="10444"/>
                  <a:pt x="648070" y="31612"/>
                  <a:pt x="743567" y="27661"/>
                </a:cubicBezTo>
                <a:cubicBezTo>
                  <a:pt x="1032979" y="16089"/>
                  <a:pt x="1322518" y="19899"/>
                  <a:pt x="1611803" y="4799"/>
                </a:cubicBezTo>
                <a:cubicBezTo>
                  <a:pt x="1682301" y="-85"/>
                  <a:pt x="1752927" y="-1238"/>
                  <a:pt x="1823444" y="1329"/>
                </a:cubicBezTo>
                <a:close/>
              </a:path>
            </a:pathLst>
          </a:custGeom>
        </p:spPr>
      </p:pic>
      <p:sp>
        <p:nvSpPr>
          <p:cNvPr id="3" name="Content Placeholder 2">
            <a:extLst>
              <a:ext uri="{FF2B5EF4-FFF2-40B4-BE49-F238E27FC236}">
                <a16:creationId xmlns:a16="http://schemas.microsoft.com/office/drawing/2014/main" id="{C132DB6C-B75B-BC4C-1CD3-B6966623C128}"/>
              </a:ext>
            </a:extLst>
          </p:cNvPr>
          <p:cNvSpPr>
            <a:spLocks noGrp="1"/>
          </p:cNvSpPr>
          <p:nvPr>
            <p:ph idx="1"/>
          </p:nvPr>
        </p:nvSpPr>
        <p:spPr>
          <a:xfrm>
            <a:off x="6501809" y="2846851"/>
            <a:ext cx="4851990" cy="3330111"/>
          </a:xfrm>
        </p:spPr>
        <p:txBody>
          <a:bodyPr vert="horz" lIns="91440" tIns="45720" rIns="91440" bIns="45720" rtlCol="0" anchor="t">
            <a:normAutofit/>
          </a:bodyPr>
          <a:lstStyle/>
          <a:p>
            <a:r>
              <a:rPr lang="en-US" sz="2400" b="1">
                <a:latin typeface="Calibri Light"/>
                <a:cs typeface="Calibri"/>
              </a:rPr>
              <a:t>Limitations of Our Research Study</a:t>
            </a:r>
            <a:r>
              <a:rPr lang="en-US" sz="2200" b="1">
                <a:latin typeface="Calibri Light"/>
                <a:cs typeface="Calibri"/>
              </a:rPr>
              <a:t>:</a:t>
            </a:r>
          </a:p>
          <a:p>
            <a:pPr lvl="1"/>
            <a:r>
              <a:rPr lang="en-US" sz="2200">
                <a:latin typeface="Calibri Light"/>
                <a:cs typeface="Calibri"/>
              </a:rPr>
              <a:t>Limited to only California regions</a:t>
            </a:r>
          </a:p>
          <a:p>
            <a:pPr lvl="1"/>
            <a:r>
              <a:rPr lang="en-US" sz="2200">
                <a:latin typeface="Calibri Light"/>
                <a:cs typeface="Calibri"/>
              </a:rPr>
              <a:t>Exclusion of other factors that may influence wildfire intensity levels</a:t>
            </a:r>
          </a:p>
          <a:p>
            <a:pPr lvl="1"/>
            <a:r>
              <a:rPr lang="en-US" sz="2200">
                <a:latin typeface="Calibri Light"/>
                <a:cs typeface="Calibri"/>
              </a:rPr>
              <a:t>Time constraints </a:t>
            </a:r>
          </a:p>
        </p:txBody>
      </p:sp>
      <p:sp>
        <p:nvSpPr>
          <p:cNvPr id="12" name="TextBox 11">
            <a:extLst>
              <a:ext uri="{FF2B5EF4-FFF2-40B4-BE49-F238E27FC236}">
                <a16:creationId xmlns:a16="http://schemas.microsoft.com/office/drawing/2014/main" id="{5483D89C-340D-CFE1-16D6-E8570DB5D029}"/>
              </a:ext>
            </a:extLst>
          </p:cNvPr>
          <p:cNvSpPr txBox="1"/>
          <p:nvPr/>
        </p:nvSpPr>
        <p:spPr>
          <a:xfrm>
            <a:off x="9870532" y="6657945"/>
            <a:ext cx="232146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6">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a:extLst>
                    <a:ext uri="{A12FA001-AC4F-418D-AE19-62706E023703}">
                      <ahyp:hlinkClr xmlns:ahyp="http://schemas.microsoft.com/office/drawing/2018/hyperlinkcolor" val="tx"/>
                    </a:ext>
                  </a:extLst>
                </a:hlinkClick>
              </a:rPr>
              <a:t>CC BY-SA</a:t>
            </a:r>
            <a:r>
              <a:rPr lang="en-US" sz="700">
                <a:solidFill>
                  <a:srgbClr val="FFFFFF"/>
                </a:solidFill>
              </a:rPr>
              <a:t>.</a:t>
            </a:r>
          </a:p>
        </p:txBody>
      </p:sp>
      <p:pic>
        <p:nvPicPr>
          <p:cNvPr id="5" name="Picture 4" descr="A green logo with a black background&#10;&#10;Description automatically generated">
            <a:extLst>
              <a:ext uri="{FF2B5EF4-FFF2-40B4-BE49-F238E27FC236}">
                <a16:creationId xmlns:a16="http://schemas.microsoft.com/office/drawing/2014/main" id="{21D4F078-81CE-20F1-B3FD-88B9D12476EB}"/>
              </a:ext>
            </a:extLst>
          </p:cNvPr>
          <p:cNvPicPr>
            <a:picLocks noChangeAspect="1"/>
          </p:cNvPicPr>
          <p:nvPr/>
        </p:nvPicPr>
        <p:blipFill>
          <a:blip r:embed="rId8"/>
          <a:stretch>
            <a:fillRect/>
          </a:stretch>
        </p:blipFill>
        <p:spPr>
          <a:xfrm>
            <a:off x="11552246" y="111754"/>
            <a:ext cx="552450" cy="238125"/>
          </a:xfrm>
          <a:prstGeom prst="rect">
            <a:avLst/>
          </a:prstGeom>
        </p:spPr>
      </p:pic>
    </p:spTree>
    <p:extLst>
      <p:ext uri="{BB962C8B-B14F-4D97-AF65-F5344CB8AC3E}">
        <p14:creationId xmlns:p14="http://schemas.microsoft.com/office/powerpoint/2010/main" val="3871348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A9E9EA-EAC7-9A50-9DB5-AB77E5C82D6E}"/>
              </a:ext>
            </a:extLst>
          </p:cNvPr>
          <p:cNvSpPr>
            <a:spLocks noGrp="1"/>
          </p:cNvSpPr>
          <p:nvPr>
            <p:ph type="title"/>
          </p:nvPr>
        </p:nvSpPr>
        <p:spPr>
          <a:xfrm>
            <a:off x="572493" y="238539"/>
            <a:ext cx="11018520" cy="1434415"/>
          </a:xfrm>
        </p:spPr>
        <p:txBody>
          <a:bodyPr anchor="b">
            <a:normAutofit/>
          </a:bodyPr>
          <a:lstStyle/>
          <a:p>
            <a:r>
              <a:rPr lang="en-US" sz="5400"/>
              <a:t>Conclusion</a:t>
            </a:r>
            <a:endParaRPr lang="en-US" sz="5400" i="1">
              <a:cs typeface="Calibri Light"/>
            </a:endParaRPr>
          </a:p>
        </p:txBody>
      </p:sp>
      <p:sp>
        <p:nvSpPr>
          <p:cNvPr id="1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D53791-4C6D-CB8B-D8B0-F282683239AA}"/>
              </a:ext>
            </a:extLst>
          </p:cNvPr>
          <p:cNvSpPr>
            <a:spLocks noGrp="1"/>
          </p:cNvSpPr>
          <p:nvPr>
            <p:ph idx="1"/>
          </p:nvPr>
        </p:nvSpPr>
        <p:spPr>
          <a:xfrm>
            <a:off x="572493" y="2071316"/>
            <a:ext cx="6713552" cy="4119172"/>
          </a:xfrm>
        </p:spPr>
        <p:txBody>
          <a:bodyPr vert="horz" lIns="91440" tIns="45720" rIns="91440" bIns="45720" rtlCol="0" anchor="t">
            <a:noAutofit/>
          </a:bodyPr>
          <a:lstStyle/>
          <a:p>
            <a:r>
              <a:rPr lang="en-US" sz="2400" b="1">
                <a:latin typeface="Calibri Light"/>
                <a:cs typeface="Calibri Light"/>
              </a:rPr>
              <a:t>Practical Applications</a:t>
            </a:r>
            <a:r>
              <a:rPr lang="en-US" sz="2400">
                <a:latin typeface="Calibri Light"/>
                <a:cs typeface="Calibri Light"/>
              </a:rPr>
              <a:t>:</a:t>
            </a:r>
          </a:p>
          <a:p>
            <a:pPr lvl="1"/>
            <a:r>
              <a:rPr lang="en-US" sz="2200">
                <a:latin typeface="Calibri Light"/>
                <a:cs typeface="Calibri Light"/>
              </a:rPr>
              <a:t>Prediction of wildfire's intensity levels based on environmental factors</a:t>
            </a:r>
          </a:p>
          <a:p>
            <a:pPr marL="228600" lvl="1"/>
            <a:r>
              <a:rPr lang="en-US" b="1">
                <a:latin typeface="Calibri Light"/>
                <a:cs typeface="Calibri Light"/>
              </a:rPr>
              <a:t>Recommendations</a:t>
            </a:r>
            <a:r>
              <a:rPr lang="en-US">
                <a:latin typeface="Calibri Light"/>
                <a:cs typeface="Calibri Light"/>
              </a:rPr>
              <a:t>:</a:t>
            </a:r>
          </a:p>
          <a:p>
            <a:pPr marL="742950" lvl="2" indent="-285750"/>
            <a:r>
              <a:rPr lang="en-US" sz="2200">
                <a:latin typeface="Calibri Light"/>
                <a:cs typeface="Calibri Light"/>
              </a:rPr>
              <a:t>Using high and medium intensity levels for appropriate wildfire mitigations.</a:t>
            </a:r>
          </a:p>
          <a:p>
            <a:pPr marL="228600" lvl="2"/>
            <a:r>
              <a:rPr lang="en-US" sz="2400" b="1">
                <a:latin typeface="Calibri Light"/>
                <a:cs typeface="Calibri Light"/>
              </a:rPr>
              <a:t>Implications</a:t>
            </a:r>
            <a:r>
              <a:rPr lang="en-US" sz="2400">
                <a:latin typeface="Calibri Light"/>
                <a:cs typeface="Calibri Light"/>
              </a:rPr>
              <a:t>:</a:t>
            </a:r>
          </a:p>
          <a:p>
            <a:pPr marL="685800" lvl="3"/>
            <a:r>
              <a:rPr lang="en-US" sz="2200">
                <a:latin typeface="Calibri Light"/>
                <a:cs typeface="Calibri Light"/>
              </a:rPr>
              <a:t>Assisting CAL FIRE in making more data-informed decisions for resource allocation.</a:t>
            </a:r>
          </a:p>
          <a:p>
            <a:pPr marL="228600" lvl="2"/>
            <a:r>
              <a:rPr lang="en-US" sz="2400" b="1">
                <a:latin typeface="Calibri Light"/>
                <a:cs typeface="Calibri Light"/>
              </a:rPr>
              <a:t>Future Directions</a:t>
            </a:r>
            <a:r>
              <a:rPr lang="en-US" sz="2400">
                <a:latin typeface="Calibri Light"/>
                <a:cs typeface="Calibri Light"/>
              </a:rPr>
              <a:t>:</a:t>
            </a:r>
          </a:p>
          <a:p>
            <a:pPr marL="685800" lvl="3"/>
            <a:r>
              <a:rPr lang="en-US" sz="2200">
                <a:latin typeface="Calibri Light"/>
                <a:cs typeface="Calibri Light"/>
              </a:rPr>
              <a:t>Model Generalization and Adaptability</a:t>
            </a:r>
            <a:endParaRPr lang="en-US" sz="2200">
              <a:cs typeface="Calibri"/>
            </a:endParaRPr>
          </a:p>
          <a:p>
            <a:pPr marL="685800" lvl="3"/>
            <a:r>
              <a:rPr lang="en-US" sz="2200">
                <a:latin typeface="Calibri Light"/>
                <a:cs typeface="Calibri Light"/>
              </a:rPr>
              <a:t>Multifactorial Wildfire Risk Research Study</a:t>
            </a:r>
            <a:endParaRPr lang="en-US" sz="2200" err="1">
              <a:cs typeface="Calibri"/>
            </a:endParaRPr>
          </a:p>
          <a:p>
            <a:pPr marL="57150" lvl="2" indent="-57150"/>
            <a:endParaRPr lang="en-US" sz="2400">
              <a:latin typeface="Calibri Light"/>
              <a:cs typeface="Calibri Light"/>
            </a:endParaRPr>
          </a:p>
          <a:p>
            <a:endParaRPr lang="en-US" sz="2400">
              <a:latin typeface="Calibri Light"/>
              <a:cs typeface="Calibri Light"/>
            </a:endParaRPr>
          </a:p>
        </p:txBody>
      </p:sp>
      <p:pic>
        <p:nvPicPr>
          <p:cNvPr id="4" name="Picture 3" descr="A light bulb with many icons around it&#10;&#10;Description automatically generated">
            <a:extLst>
              <a:ext uri="{FF2B5EF4-FFF2-40B4-BE49-F238E27FC236}">
                <a16:creationId xmlns:a16="http://schemas.microsoft.com/office/drawing/2014/main" id="{010A4E75-B5CD-2F30-ACB8-B4792303567B}"/>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21290" r="18582"/>
          <a:stretch/>
        </p:blipFill>
        <p:spPr>
          <a:xfrm>
            <a:off x="7675658" y="2093976"/>
            <a:ext cx="3941064" cy="4096512"/>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D03A51B4-FECC-3ACF-061C-43FD0B73E355}"/>
              </a:ext>
            </a:extLst>
          </p:cNvPr>
          <p:cNvSpPr txBox="1"/>
          <p:nvPr/>
        </p:nvSpPr>
        <p:spPr>
          <a:xfrm>
            <a:off x="9142968" y="5990433"/>
            <a:ext cx="247375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BY-NC-ND</a:t>
            </a:r>
            <a:r>
              <a:rPr lang="en-US" sz="700">
                <a:solidFill>
                  <a:srgbClr val="FFFFFF"/>
                </a:solidFill>
              </a:rPr>
              <a:t>.</a:t>
            </a:r>
          </a:p>
        </p:txBody>
      </p:sp>
      <p:pic>
        <p:nvPicPr>
          <p:cNvPr id="7" name="Picture 6" descr="A green logo with a black background&#10;&#10;Description automatically generated">
            <a:extLst>
              <a:ext uri="{FF2B5EF4-FFF2-40B4-BE49-F238E27FC236}">
                <a16:creationId xmlns:a16="http://schemas.microsoft.com/office/drawing/2014/main" id="{6CCD4328-5C06-18AF-46B5-FB827532939A}"/>
              </a:ext>
            </a:extLst>
          </p:cNvPr>
          <p:cNvPicPr>
            <a:picLocks noChangeAspect="1"/>
          </p:cNvPicPr>
          <p:nvPr/>
        </p:nvPicPr>
        <p:blipFill>
          <a:blip r:embed="rId6"/>
          <a:stretch>
            <a:fillRect/>
          </a:stretch>
        </p:blipFill>
        <p:spPr>
          <a:xfrm>
            <a:off x="11552246" y="111754"/>
            <a:ext cx="552450" cy="238125"/>
          </a:xfrm>
          <a:prstGeom prst="rect">
            <a:avLst/>
          </a:prstGeom>
        </p:spPr>
      </p:pic>
    </p:spTree>
    <p:extLst>
      <p:ext uri="{BB962C8B-B14F-4D97-AF65-F5344CB8AC3E}">
        <p14:creationId xmlns:p14="http://schemas.microsoft.com/office/powerpoint/2010/main" val="1924761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DFBB93C-F3E8-C6C7-2F1C-20084E2C7C25}"/>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Questions from the Audience?</a:t>
            </a:r>
          </a:p>
        </p:txBody>
      </p:sp>
      <p:sp>
        <p:nvSpPr>
          <p:cNvPr id="21"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oup of people with question marks&#10;&#10;Description automatically generated">
            <a:extLst>
              <a:ext uri="{FF2B5EF4-FFF2-40B4-BE49-F238E27FC236}">
                <a16:creationId xmlns:a16="http://schemas.microsoft.com/office/drawing/2014/main" id="{3ABAA3E6-D0B1-B265-06FA-1FFD8B9EF86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247933" y="3067050"/>
            <a:ext cx="7693086" cy="301953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descr="A green logo with a black background&#10;&#10;Description automatically generated">
            <a:extLst>
              <a:ext uri="{FF2B5EF4-FFF2-40B4-BE49-F238E27FC236}">
                <a16:creationId xmlns:a16="http://schemas.microsoft.com/office/drawing/2014/main" id="{58E17E42-D476-6BF0-4F4A-350F209E1B31}"/>
              </a:ext>
            </a:extLst>
          </p:cNvPr>
          <p:cNvPicPr>
            <a:picLocks noChangeAspect="1"/>
          </p:cNvPicPr>
          <p:nvPr/>
        </p:nvPicPr>
        <p:blipFill>
          <a:blip r:embed="rId4"/>
          <a:stretch>
            <a:fillRect/>
          </a:stretch>
        </p:blipFill>
        <p:spPr>
          <a:xfrm>
            <a:off x="11552246" y="111754"/>
            <a:ext cx="552450" cy="238125"/>
          </a:xfrm>
          <a:prstGeom prst="rect">
            <a:avLst/>
          </a:prstGeom>
        </p:spPr>
      </p:pic>
    </p:spTree>
    <p:extLst>
      <p:ext uri="{BB962C8B-B14F-4D97-AF65-F5344CB8AC3E}">
        <p14:creationId xmlns:p14="http://schemas.microsoft.com/office/powerpoint/2010/main" val="2677219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BCD2DE-B5DB-99D4-BD27-AC9D23CCDAD2}"/>
              </a:ext>
            </a:extLst>
          </p:cNvPr>
          <p:cNvSpPr>
            <a:spLocks noGrp="1"/>
          </p:cNvSpPr>
          <p:nvPr>
            <p:ph type="title"/>
          </p:nvPr>
        </p:nvSpPr>
        <p:spPr>
          <a:xfrm>
            <a:off x="572493" y="238539"/>
            <a:ext cx="11018520" cy="1123176"/>
          </a:xfrm>
        </p:spPr>
        <p:txBody>
          <a:bodyPr anchor="b">
            <a:normAutofit/>
          </a:bodyPr>
          <a:lstStyle/>
          <a:p>
            <a:r>
              <a:rPr lang="en-US" sz="5400"/>
              <a:t>Introduction - Problem Statement</a:t>
            </a:r>
            <a:endParaRPr lang="en-US" sz="5400">
              <a:cs typeface="Calibri Light"/>
            </a:endParaRPr>
          </a:p>
        </p:txBody>
      </p:sp>
      <p:sp>
        <p:nvSpPr>
          <p:cNvPr id="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E2913F-8A0C-1434-4EE4-0FAEC6877BF3}"/>
              </a:ext>
            </a:extLst>
          </p:cNvPr>
          <p:cNvSpPr>
            <a:spLocks noGrp="1"/>
          </p:cNvSpPr>
          <p:nvPr>
            <p:ph idx="1"/>
          </p:nvPr>
        </p:nvSpPr>
        <p:spPr>
          <a:xfrm>
            <a:off x="265189" y="1926250"/>
            <a:ext cx="11656539" cy="4934833"/>
          </a:xfrm>
        </p:spPr>
        <p:txBody>
          <a:bodyPr vert="horz" lIns="91440" tIns="45720" rIns="91440" bIns="45720" rtlCol="0" anchor="t">
            <a:noAutofit/>
          </a:bodyPr>
          <a:lstStyle/>
          <a:p>
            <a:r>
              <a:rPr lang="en-US" sz="2400" b="1">
                <a:latin typeface="Calibri Light"/>
                <a:cs typeface="Calibri"/>
              </a:rPr>
              <a:t>Project Aim </a:t>
            </a:r>
            <a:r>
              <a:rPr lang="en-US" sz="2400">
                <a:latin typeface="Calibri Light"/>
                <a:cs typeface="Calibri"/>
              </a:rPr>
              <a:t>:To study the effect of environmental factors throughout California on wildfire intensity.</a:t>
            </a:r>
            <a:endParaRPr lang="en-US" sz="2400">
              <a:latin typeface="Calibri" panose="020F0502020204030204"/>
              <a:cs typeface="Calibri"/>
            </a:endParaRPr>
          </a:p>
          <a:p>
            <a:r>
              <a:rPr lang="en-US" sz="2400" b="1">
                <a:latin typeface="Calibri Light"/>
                <a:cs typeface="Calibri"/>
              </a:rPr>
              <a:t>Project Purpose</a:t>
            </a:r>
            <a:r>
              <a:rPr lang="en-US" sz="2400">
                <a:latin typeface="Calibri Light"/>
                <a:cs typeface="Calibri"/>
              </a:rPr>
              <a:t> : To develop a predictive model that utilizes these environmental conditions to produce a reliable forecast for the intensity of wildfires within the state.</a:t>
            </a:r>
            <a:endParaRPr lang="en-US" sz="2400">
              <a:latin typeface="Calibri" panose="020F0502020204030204"/>
              <a:cs typeface="Calibri"/>
            </a:endParaRPr>
          </a:p>
          <a:p>
            <a:r>
              <a:rPr lang="en-US" sz="2400" b="1">
                <a:latin typeface="Calibri Light"/>
                <a:cs typeface="Calibri"/>
              </a:rPr>
              <a:t>Project Value </a:t>
            </a:r>
            <a:r>
              <a:rPr lang="en-US" sz="2400">
                <a:latin typeface="Calibri Light"/>
                <a:cs typeface="Calibri"/>
              </a:rPr>
              <a:t>: The predictive model as proposed can prove crucial for providing timely wildfire warnings, efficient resource planning, and enhancing environmental conservation in response to climate change. </a:t>
            </a:r>
            <a:endParaRPr lang="en-US" sz="2400">
              <a:latin typeface="Calibri"/>
              <a:cs typeface="Calibri"/>
            </a:endParaRPr>
          </a:p>
          <a:p>
            <a:r>
              <a:rPr lang="en-US" sz="2400" b="1">
                <a:latin typeface="Calibri Light"/>
                <a:cs typeface="Calibri"/>
              </a:rPr>
              <a:t>Project Benefactors/End Users </a:t>
            </a:r>
            <a:r>
              <a:rPr lang="en-US" sz="2400">
                <a:latin typeface="Calibri Light"/>
                <a:cs typeface="Calibri"/>
              </a:rPr>
              <a:t>: CAL FIRE, California's local government &amp; firefighters</a:t>
            </a:r>
            <a:endParaRPr lang="en-US" sz="2400">
              <a:latin typeface="Calibri" panose="020F0502020204030204"/>
              <a:cs typeface="Calibri"/>
            </a:endParaRPr>
          </a:p>
          <a:p>
            <a:r>
              <a:rPr lang="en-US" sz="2400" b="1">
                <a:latin typeface="Calibri Light"/>
                <a:cs typeface="Calibri"/>
              </a:rPr>
              <a:t>Project Endgame/Benefit :</a:t>
            </a:r>
            <a:r>
              <a:rPr lang="en-US" sz="2400">
                <a:latin typeface="Calibri Light"/>
                <a:cs typeface="Calibri"/>
              </a:rPr>
              <a:t> The consequence of these added benefits is saving lives and protecting valuable property. In addition, our research could serve as a blueprint for enhancing wildfire preparedness and reducing its impact in high-risk regions across the globe.</a:t>
            </a:r>
            <a:endParaRPr lang="en-US" sz="2400">
              <a:cs typeface="Calibri"/>
            </a:endParaRPr>
          </a:p>
        </p:txBody>
      </p:sp>
      <p:pic>
        <p:nvPicPr>
          <p:cNvPr id="4" name="Picture 3" descr="A green logo with a black background&#10;&#10;Description automatically generated">
            <a:extLst>
              <a:ext uri="{FF2B5EF4-FFF2-40B4-BE49-F238E27FC236}">
                <a16:creationId xmlns:a16="http://schemas.microsoft.com/office/drawing/2014/main" id="{78EC476A-3822-B180-F402-06A8470E549B}"/>
              </a:ext>
            </a:extLst>
          </p:cNvPr>
          <p:cNvPicPr>
            <a:picLocks noChangeAspect="1"/>
          </p:cNvPicPr>
          <p:nvPr/>
        </p:nvPicPr>
        <p:blipFill>
          <a:blip r:embed="rId2"/>
          <a:stretch>
            <a:fillRect/>
          </a:stretch>
        </p:blipFill>
        <p:spPr>
          <a:xfrm>
            <a:off x="11552246" y="111754"/>
            <a:ext cx="552450" cy="238125"/>
          </a:xfrm>
          <a:prstGeom prst="rect">
            <a:avLst/>
          </a:prstGeom>
        </p:spPr>
      </p:pic>
    </p:spTree>
    <p:extLst>
      <p:ext uri="{BB962C8B-B14F-4D97-AF65-F5344CB8AC3E}">
        <p14:creationId xmlns:p14="http://schemas.microsoft.com/office/powerpoint/2010/main" val="151982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E70490-3DF5-A845-51A2-088080D55EBA}"/>
              </a:ext>
            </a:extLst>
          </p:cNvPr>
          <p:cNvSpPr>
            <a:spLocks noGrp="1"/>
          </p:cNvSpPr>
          <p:nvPr>
            <p:ph type="title"/>
          </p:nvPr>
        </p:nvSpPr>
        <p:spPr>
          <a:xfrm>
            <a:off x="572493" y="238539"/>
            <a:ext cx="11018520" cy="1434415"/>
          </a:xfrm>
        </p:spPr>
        <p:txBody>
          <a:bodyPr anchor="b">
            <a:normAutofit/>
          </a:bodyPr>
          <a:lstStyle/>
          <a:p>
            <a:r>
              <a:rPr lang="en-US" sz="5400"/>
              <a:t>Research Questions</a:t>
            </a:r>
            <a:endParaRPr lang="en-US" sz="5400">
              <a:cs typeface="Calibri Light"/>
            </a:endParaRPr>
          </a:p>
        </p:txBody>
      </p:sp>
      <p:sp>
        <p:nvSpPr>
          <p:cNvPr id="2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9E4747-5119-9F4C-43F0-E9DEEFAC462B}"/>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2400">
                <a:latin typeface="Calibri Light"/>
                <a:cs typeface="Times New Roman"/>
              </a:rPr>
              <a:t>What is the relationship between environmental factors and wildfire intensity and frequency? Which environmental factors affect wildfire occurrences more?</a:t>
            </a:r>
          </a:p>
          <a:p>
            <a:r>
              <a:rPr lang="en-US" sz="2400">
                <a:latin typeface="Calibri Light"/>
                <a:cs typeface="Times New Roman"/>
              </a:rPr>
              <a:t>How can a data-driven approach to risk assessment assist in the mitigation of wildfire emergencies in California?</a:t>
            </a:r>
          </a:p>
          <a:p>
            <a:r>
              <a:rPr lang="en-US" sz="2400">
                <a:latin typeface="Calibri Light"/>
                <a:cs typeface="Times New Roman"/>
              </a:rPr>
              <a:t>How do we measure or certify the accuracy of the model? What is the best evaluation metric for success?</a:t>
            </a:r>
          </a:p>
          <a:p>
            <a:endParaRPr lang="en-US" sz="2400">
              <a:latin typeface="Calibri Light"/>
              <a:cs typeface="Calibri"/>
            </a:endParaRPr>
          </a:p>
        </p:txBody>
      </p:sp>
      <p:pic>
        <p:nvPicPr>
          <p:cNvPr id="4" name="Picture 3" descr="Resource:How to Designing a Research Project to Leverage Your Work as a ...">
            <a:extLst>
              <a:ext uri="{FF2B5EF4-FFF2-40B4-BE49-F238E27FC236}">
                <a16:creationId xmlns:a16="http://schemas.microsoft.com/office/drawing/2014/main" id="{73B4C3D4-8FDF-9C4A-CCB3-1C7D7D9DF8AE}"/>
              </a:ext>
            </a:extLst>
          </p:cNvPr>
          <p:cNvPicPr>
            <a:picLocks noChangeAspect="1"/>
          </p:cNvPicPr>
          <p:nvPr/>
        </p:nvPicPr>
        <p:blipFill rotWithShape="1">
          <a:blip r:embed="rId2"/>
          <a:srcRect l="25993" r="6421" b="-2"/>
          <a:stretch/>
        </p:blipFill>
        <p:spPr>
          <a:xfrm>
            <a:off x="7675658" y="2093976"/>
            <a:ext cx="3941064" cy="4096512"/>
          </a:xfrm>
          <a:prstGeom prst="rect">
            <a:avLst/>
          </a:prstGeom>
          <a:ln>
            <a:noFill/>
          </a:ln>
          <a:effectLst>
            <a:outerShdw blurRad="292100" dist="139700" dir="2700000" algn="tl" rotWithShape="0">
              <a:srgbClr val="333333">
                <a:alpha val="65000"/>
              </a:srgbClr>
            </a:outerShdw>
          </a:effectLst>
        </p:spPr>
      </p:pic>
      <p:pic>
        <p:nvPicPr>
          <p:cNvPr id="6" name="Picture 5" descr="A green logo with a black background&#10;&#10;Description automatically generated">
            <a:extLst>
              <a:ext uri="{FF2B5EF4-FFF2-40B4-BE49-F238E27FC236}">
                <a16:creationId xmlns:a16="http://schemas.microsoft.com/office/drawing/2014/main" id="{D9DF2B9E-B5FF-9253-404B-A2FD8CD679FB}"/>
              </a:ext>
            </a:extLst>
          </p:cNvPr>
          <p:cNvPicPr>
            <a:picLocks noChangeAspect="1"/>
          </p:cNvPicPr>
          <p:nvPr/>
        </p:nvPicPr>
        <p:blipFill>
          <a:blip r:embed="rId3"/>
          <a:stretch>
            <a:fillRect/>
          </a:stretch>
        </p:blipFill>
        <p:spPr>
          <a:xfrm>
            <a:off x="11552246" y="111754"/>
            <a:ext cx="552450" cy="238125"/>
          </a:xfrm>
          <a:prstGeom prst="rect">
            <a:avLst/>
          </a:prstGeom>
        </p:spPr>
      </p:pic>
    </p:spTree>
    <p:extLst>
      <p:ext uri="{BB962C8B-B14F-4D97-AF65-F5344CB8AC3E}">
        <p14:creationId xmlns:p14="http://schemas.microsoft.com/office/powerpoint/2010/main" val="1353666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D38D2F-47A7-49CC-9BB7-8FD662FBEF7B}"/>
              </a:ext>
            </a:extLst>
          </p:cNvPr>
          <p:cNvSpPr>
            <a:spLocks noGrp="1"/>
          </p:cNvSpPr>
          <p:nvPr>
            <p:ph type="title"/>
          </p:nvPr>
        </p:nvSpPr>
        <p:spPr>
          <a:xfrm>
            <a:off x="572493" y="238539"/>
            <a:ext cx="11018520" cy="1434415"/>
          </a:xfrm>
        </p:spPr>
        <p:txBody>
          <a:bodyPr anchor="b">
            <a:normAutofit/>
          </a:bodyPr>
          <a:lstStyle/>
          <a:p>
            <a:r>
              <a:rPr lang="en-US" sz="5400"/>
              <a:t>Literature Review</a:t>
            </a:r>
          </a:p>
        </p:txBody>
      </p:sp>
      <p:sp>
        <p:nvSpPr>
          <p:cNvPr id="1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42523B-BC2E-4E3C-AA78-7D84908116F3}"/>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2400">
                <a:latin typeface="Calibri Light"/>
                <a:cs typeface="Calibri"/>
              </a:rPr>
              <a:t>Previous studies used tree-based models like XG Boost to improve wildfire prediction accuracy (Chen &amp; </a:t>
            </a:r>
            <a:r>
              <a:rPr lang="en-US" sz="2400" err="1">
                <a:latin typeface="Calibri Light"/>
                <a:cs typeface="Calibri"/>
              </a:rPr>
              <a:t>Guestrin</a:t>
            </a:r>
            <a:r>
              <a:rPr lang="en-US" sz="2400">
                <a:latin typeface="Calibri Light"/>
                <a:cs typeface="Calibri"/>
              </a:rPr>
              <a:t>, 2016)</a:t>
            </a:r>
          </a:p>
          <a:p>
            <a:r>
              <a:rPr lang="en-US" sz="2400">
                <a:latin typeface="Calibri Light"/>
                <a:cs typeface="Times New Roman"/>
              </a:rPr>
              <a:t>Previous studies developed neural network models for predicting the scale of wildfires using meteorological factors (Liang et al., 2019)</a:t>
            </a:r>
          </a:p>
          <a:p>
            <a:r>
              <a:rPr lang="en-US" sz="2400">
                <a:latin typeface="Calibri Light"/>
                <a:cs typeface="Times New Roman"/>
              </a:rPr>
              <a:t>Northern California has been the focus of some research (Malik et al., 2021)</a:t>
            </a:r>
          </a:p>
          <a:p>
            <a:r>
              <a:rPr lang="en-US" sz="2400">
                <a:latin typeface="Calibri Light"/>
                <a:ea typeface="+mn-lt"/>
                <a:cs typeface="Times New Roman"/>
              </a:rPr>
              <a:t>Supports climate change theories, highlighting the roles of increased temperatures and varied precipitation to wildfire incidents (</a:t>
            </a:r>
            <a:r>
              <a:rPr lang="en-US" sz="2400" err="1">
                <a:latin typeface="Calibri Light"/>
                <a:ea typeface="+mn-lt"/>
                <a:cs typeface="Times New Roman"/>
              </a:rPr>
              <a:t>Wibberly</a:t>
            </a:r>
            <a:r>
              <a:rPr lang="en-US" sz="2400">
                <a:latin typeface="Calibri Light"/>
                <a:ea typeface="+mn-lt"/>
                <a:cs typeface="Times New Roman"/>
              </a:rPr>
              <a:t>, 2021)</a:t>
            </a:r>
          </a:p>
          <a:p>
            <a:pPr marL="0" indent="0">
              <a:buNone/>
            </a:pPr>
            <a:endParaRPr lang="en-US" sz="2400">
              <a:latin typeface="Calibri Light"/>
              <a:ea typeface="+mn-lt"/>
              <a:cs typeface="+mn-lt"/>
            </a:endParaRPr>
          </a:p>
        </p:txBody>
      </p:sp>
      <p:pic>
        <p:nvPicPr>
          <p:cNvPr id="4" name="Picture 3" descr="A stack of books on a table&#10;&#10;Description automatically generated">
            <a:extLst>
              <a:ext uri="{FF2B5EF4-FFF2-40B4-BE49-F238E27FC236}">
                <a16:creationId xmlns:a16="http://schemas.microsoft.com/office/drawing/2014/main" id="{884CD4CC-E4CB-56A9-C562-5C647E6B8055}"/>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7863" r="17921" b="2"/>
          <a:stretch/>
        </p:blipFill>
        <p:spPr>
          <a:xfrm>
            <a:off x="7675658" y="2093976"/>
            <a:ext cx="3941064" cy="4096512"/>
          </a:xfrm>
          <a:prstGeom prst="rect">
            <a:avLst/>
          </a:prstGeom>
          <a:ln>
            <a:noFill/>
          </a:ln>
          <a:effectLst>
            <a:outerShdw blurRad="292100" dist="139700" dir="2700000" algn="tl" rotWithShape="0">
              <a:srgbClr val="333333">
                <a:alpha val="65000"/>
              </a:srgbClr>
            </a:outerShdw>
          </a:effectLst>
        </p:spPr>
      </p:pic>
      <p:pic>
        <p:nvPicPr>
          <p:cNvPr id="6" name="Picture 5" descr="A green logo with a black background&#10;&#10;Description automatically generated">
            <a:extLst>
              <a:ext uri="{FF2B5EF4-FFF2-40B4-BE49-F238E27FC236}">
                <a16:creationId xmlns:a16="http://schemas.microsoft.com/office/drawing/2014/main" id="{29F62F60-DCF2-36EC-F6E9-F04A6D8EB158}"/>
              </a:ext>
            </a:extLst>
          </p:cNvPr>
          <p:cNvPicPr>
            <a:picLocks noChangeAspect="1"/>
          </p:cNvPicPr>
          <p:nvPr/>
        </p:nvPicPr>
        <p:blipFill>
          <a:blip r:embed="rId4"/>
          <a:stretch>
            <a:fillRect/>
          </a:stretch>
        </p:blipFill>
        <p:spPr>
          <a:xfrm>
            <a:off x="11552246" y="111754"/>
            <a:ext cx="552450" cy="238125"/>
          </a:xfrm>
          <a:prstGeom prst="rect">
            <a:avLst/>
          </a:prstGeom>
        </p:spPr>
      </p:pic>
    </p:spTree>
    <p:extLst>
      <p:ext uri="{BB962C8B-B14F-4D97-AF65-F5344CB8AC3E}">
        <p14:creationId xmlns:p14="http://schemas.microsoft.com/office/powerpoint/2010/main" val="3085132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D38D2F-47A7-49CC-9BB7-8FD662FBEF7B}"/>
              </a:ext>
            </a:extLst>
          </p:cNvPr>
          <p:cNvSpPr>
            <a:spLocks noGrp="1"/>
          </p:cNvSpPr>
          <p:nvPr>
            <p:ph type="title"/>
          </p:nvPr>
        </p:nvSpPr>
        <p:spPr>
          <a:xfrm>
            <a:off x="572493" y="238539"/>
            <a:ext cx="11018520" cy="1434415"/>
          </a:xfrm>
        </p:spPr>
        <p:txBody>
          <a:bodyPr anchor="b">
            <a:normAutofit/>
          </a:bodyPr>
          <a:lstStyle/>
          <a:p>
            <a:r>
              <a:rPr lang="en-US" sz="5400"/>
              <a:t>Dataset</a:t>
            </a:r>
          </a:p>
        </p:txBody>
      </p:sp>
      <p:sp>
        <p:nvSpPr>
          <p:cNvPr id="1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42523B-BC2E-4E3C-AA78-7D84908116F3}"/>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2400" dirty="0">
                <a:latin typeface="Calibri Light"/>
                <a:ea typeface="Calibri Light"/>
                <a:cs typeface="Calibri"/>
              </a:rPr>
              <a:t>Data from Kaggle</a:t>
            </a:r>
          </a:p>
          <a:p>
            <a:r>
              <a:rPr lang="en-US" sz="2400" dirty="0">
                <a:latin typeface="Calibri Light"/>
                <a:ea typeface="Calibri Light"/>
                <a:cs typeface="Calibri Light"/>
              </a:rPr>
              <a:t>Collected over a 33-months period</a:t>
            </a:r>
          </a:p>
          <a:p>
            <a:r>
              <a:rPr lang="en-US" sz="2400" dirty="0">
                <a:latin typeface="Calibri Light"/>
                <a:ea typeface="Calibri Light"/>
                <a:cs typeface="Calibri Light"/>
              </a:rPr>
              <a:t>128,126 records</a:t>
            </a:r>
          </a:p>
          <a:p>
            <a:r>
              <a:rPr lang="en-US" sz="2400" dirty="0">
                <a:latin typeface="Calibri Light"/>
                <a:ea typeface="Calibri Light"/>
                <a:cs typeface="Calibri Light"/>
              </a:rPr>
              <a:t>14 environmental factors</a:t>
            </a:r>
          </a:p>
          <a:p>
            <a:pPr lvl="1"/>
            <a:r>
              <a:rPr lang="en-US" sz="2000" dirty="0">
                <a:latin typeface="Calibri Light"/>
                <a:ea typeface="Calibri Light"/>
                <a:cs typeface="Calibri Light"/>
              </a:rPr>
              <a:t>Ex. Dew point, wind speed, soil temperature</a:t>
            </a:r>
          </a:p>
          <a:p>
            <a:r>
              <a:rPr lang="en-US" sz="2400" dirty="0">
                <a:latin typeface="Calibri Light"/>
                <a:ea typeface="Calibri Light"/>
                <a:cs typeface="Calibri Light"/>
              </a:rPr>
              <a:t>Data covers 14 regions throughout California</a:t>
            </a:r>
          </a:p>
          <a:p>
            <a:pPr lvl="1"/>
            <a:r>
              <a:rPr lang="en-US" sz="2000" dirty="0">
                <a:solidFill>
                  <a:srgbClr val="000000"/>
                </a:solidFill>
                <a:latin typeface="Calibri Light"/>
                <a:ea typeface="Calibri Light"/>
                <a:cs typeface="Calibri Light"/>
              </a:rPr>
              <a:t>Ex. Sacramento Valley, San Joaquin Valley, etc.</a:t>
            </a:r>
          </a:p>
        </p:txBody>
      </p:sp>
      <p:pic>
        <p:nvPicPr>
          <p:cNvPr id="6" name="Picture 5" descr="A green logo with a black background&#10;&#10;Description automatically generated">
            <a:extLst>
              <a:ext uri="{FF2B5EF4-FFF2-40B4-BE49-F238E27FC236}">
                <a16:creationId xmlns:a16="http://schemas.microsoft.com/office/drawing/2014/main" id="{29F62F60-DCF2-36EC-F6E9-F04A6D8EB158}"/>
              </a:ext>
            </a:extLst>
          </p:cNvPr>
          <p:cNvPicPr>
            <a:picLocks noChangeAspect="1"/>
          </p:cNvPicPr>
          <p:nvPr/>
        </p:nvPicPr>
        <p:blipFill>
          <a:blip r:embed="rId2"/>
          <a:stretch>
            <a:fillRect/>
          </a:stretch>
        </p:blipFill>
        <p:spPr>
          <a:xfrm>
            <a:off x="11552246" y="111754"/>
            <a:ext cx="552450" cy="238125"/>
          </a:xfrm>
          <a:prstGeom prst="rect">
            <a:avLst/>
          </a:prstGeom>
        </p:spPr>
      </p:pic>
      <p:pic>
        <p:nvPicPr>
          <p:cNvPr id="5" name="Picture 4" descr="A table with different types of weather&#10;&#10;Description automatically generated">
            <a:extLst>
              <a:ext uri="{FF2B5EF4-FFF2-40B4-BE49-F238E27FC236}">
                <a16:creationId xmlns:a16="http://schemas.microsoft.com/office/drawing/2014/main" id="{02280CB2-F378-5712-41F0-800E726288FC}"/>
              </a:ext>
            </a:extLst>
          </p:cNvPr>
          <p:cNvPicPr>
            <a:picLocks noChangeAspect="1"/>
          </p:cNvPicPr>
          <p:nvPr/>
        </p:nvPicPr>
        <p:blipFill>
          <a:blip r:embed="rId3"/>
          <a:stretch>
            <a:fillRect/>
          </a:stretch>
        </p:blipFill>
        <p:spPr>
          <a:xfrm>
            <a:off x="7292556" y="2075731"/>
            <a:ext cx="4004813" cy="3856726"/>
          </a:xfrm>
          <a:prstGeom prst="rect">
            <a:avLst/>
          </a:prstGeom>
        </p:spPr>
      </p:pic>
    </p:spTree>
    <p:extLst>
      <p:ext uri="{BB962C8B-B14F-4D97-AF65-F5344CB8AC3E}">
        <p14:creationId xmlns:p14="http://schemas.microsoft.com/office/powerpoint/2010/main" val="462985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2662A6-EE94-A4F0-0035-55D829EDC7B1}"/>
              </a:ext>
            </a:extLst>
          </p:cNvPr>
          <p:cNvSpPr>
            <a:spLocks noGrp="1"/>
          </p:cNvSpPr>
          <p:nvPr>
            <p:ph type="title"/>
          </p:nvPr>
        </p:nvSpPr>
        <p:spPr>
          <a:xfrm>
            <a:off x="572493" y="238539"/>
            <a:ext cx="11018520" cy="1434415"/>
          </a:xfrm>
        </p:spPr>
        <p:txBody>
          <a:bodyPr anchor="b">
            <a:normAutofit/>
          </a:bodyPr>
          <a:lstStyle/>
          <a:p>
            <a:r>
              <a:rPr lang="en-US" sz="5400"/>
              <a:t>Methodology</a:t>
            </a:r>
          </a:p>
        </p:txBody>
      </p:sp>
      <p:sp>
        <p:nvSpPr>
          <p:cNvPr id="2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EB66D0-6F65-E121-7C50-87A56C156441}"/>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2400" dirty="0">
                <a:latin typeface="Calibri Light"/>
                <a:ea typeface="Calibri"/>
                <a:cs typeface="Calibri"/>
              </a:rPr>
              <a:t>What models were we considering </a:t>
            </a:r>
            <a:endParaRPr lang="en-US" dirty="0">
              <a:cs typeface="Calibri"/>
            </a:endParaRPr>
          </a:p>
          <a:p>
            <a:pPr lvl="1"/>
            <a:r>
              <a:rPr lang="en-US" sz="2000" dirty="0">
                <a:latin typeface="Calibri Light"/>
                <a:ea typeface="Calibri"/>
                <a:cs typeface="Calibri"/>
              </a:rPr>
              <a:t>Supervised learning algorithms</a:t>
            </a:r>
            <a:endParaRPr lang="en-US" sz="2000" dirty="0">
              <a:latin typeface="Calibri Light"/>
              <a:cs typeface="Calibri"/>
            </a:endParaRPr>
          </a:p>
          <a:p>
            <a:pPr lvl="1"/>
            <a:r>
              <a:rPr lang="en-US" sz="2000" dirty="0">
                <a:latin typeface="Calibri Light"/>
                <a:ea typeface="Calibri"/>
                <a:cs typeface="Calibri"/>
              </a:rPr>
              <a:t>Naïve Bayes, K-nearest Neighbor, etc.</a:t>
            </a:r>
          </a:p>
          <a:p>
            <a:r>
              <a:rPr lang="en-US" sz="2400" dirty="0">
                <a:latin typeface="Calibri Light"/>
                <a:ea typeface="Calibri"/>
                <a:cs typeface="Calibri"/>
              </a:rPr>
              <a:t>What models did we eventually select</a:t>
            </a:r>
            <a:endParaRPr lang="en-US" sz="2400" b="1" i="1" dirty="0">
              <a:latin typeface="Calibri Light"/>
              <a:ea typeface="Calibri"/>
              <a:cs typeface="Calibri Light"/>
            </a:endParaRPr>
          </a:p>
          <a:p>
            <a:pPr lvl="1"/>
            <a:r>
              <a:rPr lang="en-US" sz="2000" dirty="0">
                <a:latin typeface="Calibri Light"/>
                <a:ea typeface="Calibri"/>
                <a:cs typeface="Calibri Light"/>
              </a:rPr>
              <a:t>SVM, Random Forest, XG Boost</a:t>
            </a:r>
            <a:endParaRPr lang="en-US" sz="2000" dirty="0" err="1">
              <a:latin typeface="Calibri Light"/>
              <a:cs typeface="Calibri"/>
            </a:endParaRPr>
          </a:p>
          <a:p>
            <a:r>
              <a:rPr lang="en-US" sz="2400" dirty="0">
                <a:latin typeface="Calibri Light"/>
                <a:ea typeface="Calibri"/>
                <a:cs typeface="Calibri"/>
              </a:rPr>
              <a:t>Why did we select these models</a:t>
            </a:r>
          </a:p>
          <a:p>
            <a:pPr lvl="1"/>
            <a:r>
              <a:rPr lang="en-US" sz="2000" dirty="0">
                <a:latin typeface="Calibri Light"/>
                <a:ea typeface="Calibri"/>
                <a:cs typeface="Calibri"/>
              </a:rPr>
              <a:t>Better performance</a:t>
            </a:r>
            <a:endParaRPr lang="en-US" sz="2000" dirty="0">
              <a:latin typeface="Calibri" panose="020F0502020204030204"/>
              <a:ea typeface="Calibri"/>
              <a:cs typeface="Calibri"/>
            </a:endParaRPr>
          </a:p>
          <a:p>
            <a:pPr lvl="1"/>
            <a:r>
              <a:rPr lang="en-US" sz="2000" dirty="0">
                <a:latin typeface="Calibri Light"/>
                <a:ea typeface="Calibri"/>
                <a:cs typeface="Calibri"/>
              </a:rPr>
              <a:t>Can handle complex and large datasets</a:t>
            </a:r>
            <a:endParaRPr lang="en-US" sz="2000" dirty="0">
              <a:latin typeface="Calibri" panose="020F0502020204030204"/>
              <a:ea typeface="Calibri"/>
              <a:cs typeface="Calibri"/>
            </a:endParaRPr>
          </a:p>
          <a:p>
            <a:pPr lvl="1"/>
            <a:r>
              <a:rPr lang="en-US" sz="2000" dirty="0">
                <a:latin typeface="Calibri Light"/>
                <a:ea typeface="Calibri"/>
                <a:cs typeface="Calibri"/>
              </a:rPr>
              <a:t>Not sensitive to outliers or slightly skewed data</a:t>
            </a:r>
          </a:p>
          <a:p>
            <a:pPr lvl="1"/>
            <a:r>
              <a:rPr lang="en-US" sz="2000" dirty="0">
                <a:latin typeface="Calibri Light"/>
                <a:cs typeface="Calibri"/>
              </a:rPr>
              <a:t>Appropriate for categorical variables</a:t>
            </a:r>
          </a:p>
        </p:txBody>
      </p:sp>
      <p:pic>
        <p:nvPicPr>
          <p:cNvPr id="13" name="Picture 12" descr="A blurry image of a city&#10;&#10;Description automatically generated">
            <a:extLst>
              <a:ext uri="{FF2B5EF4-FFF2-40B4-BE49-F238E27FC236}">
                <a16:creationId xmlns:a16="http://schemas.microsoft.com/office/drawing/2014/main" id="{B46B10CD-CD0F-373A-19A6-6E8BE0315D3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1502" r="33281"/>
          <a:stretch/>
        </p:blipFill>
        <p:spPr>
          <a:xfrm>
            <a:off x="7675658" y="2093976"/>
            <a:ext cx="3941064" cy="4096512"/>
          </a:xfrm>
          <a:prstGeom prst="rect">
            <a:avLst/>
          </a:prstGeom>
          <a:ln>
            <a:noFill/>
          </a:ln>
          <a:effectLst>
            <a:outerShdw blurRad="292100" dist="139700" dir="2700000" algn="tl" rotWithShape="0">
              <a:srgbClr val="333333">
                <a:alpha val="65000"/>
              </a:srgbClr>
            </a:outerShdw>
          </a:effectLst>
        </p:spPr>
      </p:pic>
      <p:pic>
        <p:nvPicPr>
          <p:cNvPr id="5" name="Picture 4" descr="A green logo with a black background&#10;&#10;Description automatically generated">
            <a:extLst>
              <a:ext uri="{FF2B5EF4-FFF2-40B4-BE49-F238E27FC236}">
                <a16:creationId xmlns:a16="http://schemas.microsoft.com/office/drawing/2014/main" id="{B7D01333-24CD-1FA4-699E-7FFDD1271DDF}"/>
              </a:ext>
            </a:extLst>
          </p:cNvPr>
          <p:cNvPicPr>
            <a:picLocks noChangeAspect="1"/>
          </p:cNvPicPr>
          <p:nvPr/>
        </p:nvPicPr>
        <p:blipFill>
          <a:blip r:embed="rId4"/>
          <a:stretch>
            <a:fillRect/>
          </a:stretch>
        </p:blipFill>
        <p:spPr>
          <a:xfrm>
            <a:off x="11552246" y="111754"/>
            <a:ext cx="552450" cy="238125"/>
          </a:xfrm>
          <a:prstGeom prst="rect">
            <a:avLst/>
          </a:prstGeom>
        </p:spPr>
      </p:pic>
    </p:spTree>
    <p:extLst>
      <p:ext uri="{BB962C8B-B14F-4D97-AF65-F5344CB8AC3E}">
        <p14:creationId xmlns:p14="http://schemas.microsoft.com/office/powerpoint/2010/main" val="762899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2662A6-EE94-A4F0-0035-55D829EDC7B1}"/>
              </a:ext>
            </a:extLst>
          </p:cNvPr>
          <p:cNvSpPr>
            <a:spLocks noGrp="1"/>
          </p:cNvSpPr>
          <p:nvPr>
            <p:ph type="title"/>
          </p:nvPr>
        </p:nvSpPr>
        <p:spPr>
          <a:xfrm>
            <a:off x="572493" y="238539"/>
            <a:ext cx="11018520" cy="1434415"/>
          </a:xfrm>
        </p:spPr>
        <p:txBody>
          <a:bodyPr anchor="b">
            <a:normAutofit/>
          </a:bodyPr>
          <a:lstStyle/>
          <a:p>
            <a:r>
              <a:rPr lang="en-US" sz="5400"/>
              <a:t>Data Preprocessing</a:t>
            </a:r>
          </a:p>
        </p:txBody>
      </p:sp>
      <p:sp>
        <p:nvSpPr>
          <p:cNvPr id="2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logo with a black background&#10;&#10;Description automatically generated">
            <a:extLst>
              <a:ext uri="{FF2B5EF4-FFF2-40B4-BE49-F238E27FC236}">
                <a16:creationId xmlns:a16="http://schemas.microsoft.com/office/drawing/2014/main" id="{B7D01333-24CD-1FA4-699E-7FFDD1271DDF}"/>
              </a:ext>
            </a:extLst>
          </p:cNvPr>
          <p:cNvPicPr>
            <a:picLocks noChangeAspect="1"/>
          </p:cNvPicPr>
          <p:nvPr/>
        </p:nvPicPr>
        <p:blipFill>
          <a:blip r:embed="rId3"/>
          <a:stretch>
            <a:fillRect/>
          </a:stretch>
        </p:blipFill>
        <p:spPr>
          <a:xfrm>
            <a:off x="11552246" y="111754"/>
            <a:ext cx="552450" cy="238125"/>
          </a:xfrm>
          <a:prstGeom prst="rect">
            <a:avLst/>
          </a:prstGeom>
        </p:spPr>
      </p:pic>
      <p:sp>
        <p:nvSpPr>
          <p:cNvPr id="14" name="Content Placeholder 13">
            <a:extLst>
              <a:ext uri="{FF2B5EF4-FFF2-40B4-BE49-F238E27FC236}">
                <a16:creationId xmlns:a16="http://schemas.microsoft.com/office/drawing/2014/main" id="{CB5790E7-09F1-0EE6-21EA-4BFE38557A57}"/>
              </a:ext>
            </a:extLst>
          </p:cNvPr>
          <p:cNvSpPr>
            <a:spLocks noGrp="1"/>
          </p:cNvSpPr>
          <p:nvPr>
            <p:ph idx="1"/>
          </p:nvPr>
        </p:nvSpPr>
        <p:spPr>
          <a:xfrm>
            <a:off x="574793" y="1825625"/>
            <a:ext cx="5238045" cy="4351338"/>
          </a:xfrm>
        </p:spPr>
        <p:txBody>
          <a:bodyPr vert="horz" lIns="91440" tIns="45720" rIns="91440" bIns="45720" rtlCol="0" anchor="t">
            <a:normAutofit/>
          </a:bodyPr>
          <a:lstStyle/>
          <a:p>
            <a:pPr algn="just"/>
            <a:endParaRPr lang="en-US" sz="2000">
              <a:latin typeface="Calibri Light"/>
              <a:ea typeface="Calibri"/>
              <a:cs typeface="Calibri"/>
            </a:endParaRPr>
          </a:p>
          <a:p>
            <a:pPr algn="just"/>
            <a:r>
              <a:rPr lang="en-US" sz="2000">
                <a:latin typeface="Calibri Light"/>
                <a:ea typeface="Calibri"/>
                <a:cs typeface="Calibri"/>
              </a:rPr>
              <a:t>Dropping unnecessary columns with </a:t>
            </a:r>
            <a:r>
              <a:rPr lang="en-US" sz="2000" b="1">
                <a:latin typeface="Calibri Light"/>
                <a:ea typeface="Calibri"/>
                <a:cs typeface="Calibri"/>
              </a:rPr>
              <a:t>Min and Max</a:t>
            </a:r>
            <a:r>
              <a:rPr lang="en-US" sz="2000">
                <a:latin typeface="Calibri Light"/>
                <a:ea typeface="Calibri"/>
                <a:cs typeface="Calibri"/>
              </a:rPr>
              <a:t> values of Air Temperature and Relative Humidity. </a:t>
            </a:r>
            <a:endParaRPr lang="en-US">
              <a:latin typeface="Calibri Light"/>
              <a:ea typeface="Calibri" panose="020F0502020204030204"/>
              <a:cs typeface="Calibri" panose="020F0502020204030204"/>
            </a:endParaRPr>
          </a:p>
          <a:p>
            <a:pPr algn="just"/>
            <a:r>
              <a:rPr lang="en-US" sz="2000">
                <a:latin typeface="Calibri Light"/>
                <a:ea typeface="Calibri"/>
                <a:cs typeface="Calibri"/>
              </a:rPr>
              <a:t>Handling missing values using </a:t>
            </a:r>
            <a:r>
              <a:rPr lang="en-US" sz="2000" b="1">
                <a:latin typeface="Calibri Light"/>
                <a:ea typeface="Calibri"/>
                <a:cs typeface="Calibri"/>
              </a:rPr>
              <a:t>mean imputation</a:t>
            </a:r>
            <a:r>
              <a:rPr lang="en-US" sz="2000">
                <a:latin typeface="Calibri Light"/>
                <a:ea typeface="Calibri"/>
                <a:cs typeface="Calibri"/>
              </a:rPr>
              <a:t>. </a:t>
            </a:r>
            <a:endParaRPr lang="en-US">
              <a:latin typeface="Calibri Light"/>
              <a:ea typeface="Calibri" panose="020F0502020204030204"/>
              <a:cs typeface="Calibri" panose="020F0502020204030204"/>
            </a:endParaRPr>
          </a:p>
          <a:p>
            <a:pPr algn="just"/>
            <a:endParaRPr lang="en-US" sz="2000">
              <a:latin typeface="Calibri Light"/>
              <a:ea typeface="Calibri"/>
              <a:cs typeface="Arial"/>
            </a:endParaRPr>
          </a:p>
          <a:p>
            <a:pPr algn="just"/>
            <a:endParaRPr lang="en-US" sz="2000">
              <a:latin typeface="Calibri Light"/>
              <a:ea typeface="Calibri"/>
              <a:cs typeface="Arial"/>
            </a:endParaRPr>
          </a:p>
          <a:p>
            <a:pPr algn="just"/>
            <a:endParaRPr lang="en-US" sz="2000">
              <a:latin typeface="Calibri Light"/>
              <a:ea typeface="Calibri"/>
              <a:cs typeface="Arial"/>
            </a:endParaRPr>
          </a:p>
          <a:p>
            <a:pPr algn="just"/>
            <a:r>
              <a:rPr lang="en-US" sz="2000">
                <a:latin typeface="Calibri Light"/>
                <a:ea typeface="Calibri"/>
                <a:cs typeface="Calibri"/>
              </a:rPr>
              <a:t>Removing outliers by setting </a:t>
            </a:r>
            <a:r>
              <a:rPr lang="en-US" sz="2000" b="1">
                <a:latin typeface="Calibri Light"/>
                <a:ea typeface="Calibri"/>
                <a:cs typeface="Calibri"/>
              </a:rPr>
              <a:t>thresholds </a:t>
            </a:r>
            <a:r>
              <a:rPr lang="en-US" sz="2000">
                <a:latin typeface="Calibri Light"/>
                <a:ea typeface="Calibri"/>
                <a:cs typeface="Calibri"/>
              </a:rPr>
              <a:t>for each column based on domain knowledge and statistical analysis. </a:t>
            </a:r>
            <a:endParaRPr lang="en-US">
              <a:latin typeface="Calibri Light"/>
              <a:ea typeface="Calibri" panose="020F0502020204030204"/>
              <a:cs typeface="Calibri" panose="020F0502020204030204"/>
            </a:endParaRPr>
          </a:p>
          <a:p>
            <a:pPr algn="just"/>
            <a:endParaRPr lang="en-US">
              <a:latin typeface="Calibri Light"/>
              <a:ea typeface="Calibri" panose="020F0502020204030204"/>
              <a:cs typeface="Calibri" panose="020F0502020204030204"/>
            </a:endParaRPr>
          </a:p>
        </p:txBody>
      </p:sp>
      <p:pic>
        <p:nvPicPr>
          <p:cNvPr id="16" name="Picture 15" descr="A black text on a white background&#10;&#10;Description automatically generated">
            <a:extLst>
              <a:ext uri="{FF2B5EF4-FFF2-40B4-BE49-F238E27FC236}">
                <a16:creationId xmlns:a16="http://schemas.microsoft.com/office/drawing/2014/main" id="{05F54647-8E9D-5588-7E97-1BBA083EAB69}"/>
              </a:ext>
            </a:extLst>
          </p:cNvPr>
          <p:cNvPicPr>
            <a:picLocks noChangeAspect="1"/>
          </p:cNvPicPr>
          <p:nvPr/>
        </p:nvPicPr>
        <p:blipFill>
          <a:blip r:embed="rId4"/>
          <a:stretch>
            <a:fillRect/>
          </a:stretch>
        </p:blipFill>
        <p:spPr>
          <a:xfrm>
            <a:off x="2387667" y="3507867"/>
            <a:ext cx="2069227" cy="1371978"/>
          </a:xfrm>
          <a:prstGeom prst="rect">
            <a:avLst/>
          </a:prstGeom>
        </p:spPr>
      </p:pic>
      <p:sp>
        <p:nvSpPr>
          <p:cNvPr id="18" name="Content Placeholder 13">
            <a:extLst>
              <a:ext uri="{FF2B5EF4-FFF2-40B4-BE49-F238E27FC236}">
                <a16:creationId xmlns:a16="http://schemas.microsoft.com/office/drawing/2014/main" id="{B085F635-3D2C-9459-4B32-9219A55708F3}"/>
              </a:ext>
            </a:extLst>
          </p:cNvPr>
          <p:cNvSpPr txBox="1">
            <a:spLocks/>
          </p:cNvSpPr>
          <p:nvPr/>
        </p:nvSpPr>
        <p:spPr>
          <a:xfrm>
            <a:off x="6098822" y="1827506"/>
            <a:ext cx="5238045"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sz="2000">
              <a:latin typeface="Calibri Light"/>
              <a:ea typeface="Calibri"/>
              <a:cs typeface="Calibri"/>
            </a:endParaRPr>
          </a:p>
          <a:p>
            <a:pPr algn="just"/>
            <a:r>
              <a:rPr lang="en-US" sz="2000">
                <a:latin typeface="Calibri Light"/>
                <a:ea typeface="Calibri"/>
                <a:cs typeface="Calibri"/>
              </a:rPr>
              <a:t>Thresholds set for each column:</a:t>
            </a:r>
            <a:endParaRPr lang="en-US">
              <a:latin typeface="Calibri Light"/>
              <a:ea typeface="Calibri" panose="020F0502020204030204"/>
              <a:cs typeface="Calibri" panose="020F0502020204030204"/>
            </a:endParaRPr>
          </a:p>
          <a:p>
            <a:pPr algn="just"/>
            <a:endParaRPr lang="en-US" sz="2000">
              <a:latin typeface="Calibri Light"/>
              <a:ea typeface="Calibri"/>
              <a:cs typeface="Calibri"/>
            </a:endParaRPr>
          </a:p>
          <a:p>
            <a:pPr algn="just"/>
            <a:endParaRPr lang="en-US" sz="2000">
              <a:latin typeface="Calibri Light"/>
              <a:ea typeface="Calibri"/>
              <a:cs typeface="Calibri"/>
            </a:endParaRPr>
          </a:p>
          <a:p>
            <a:pPr algn="just"/>
            <a:endParaRPr lang="en-US" sz="2000">
              <a:latin typeface="Calibri Light"/>
              <a:ea typeface="Calibri"/>
              <a:cs typeface="Calibri"/>
            </a:endParaRPr>
          </a:p>
          <a:p>
            <a:pPr algn="just"/>
            <a:r>
              <a:rPr lang="en-US" sz="2000">
                <a:latin typeface="Calibri Light"/>
                <a:ea typeface="Calibri"/>
                <a:cs typeface="Calibri"/>
              </a:rPr>
              <a:t>For example, change in Sol Rad (Ly/day) Box Plot after handling outliers:</a:t>
            </a:r>
          </a:p>
          <a:p>
            <a:pPr algn="just"/>
            <a:endParaRPr lang="en-US">
              <a:latin typeface="Calibri Light"/>
              <a:ea typeface="Calibri"/>
              <a:cs typeface="Calibri"/>
            </a:endParaRPr>
          </a:p>
        </p:txBody>
      </p:sp>
      <p:pic>
        <p:nvPicPr>
          <p:cNvPr id="19" name="Picture 18" descr="A comparison of a graph&#10;&#10;Description automatically generated">
            <a:extLst>
              <a:ext uri="{FF2B5EF4-FFF2-40B4-BE49-F238E27FC236}">
                <a16:creationId xmlns:a16="http://schemas.microsoft.com/office/drawing/2014/main" id="{9FEF33E9-BEB3-AF02-08B4-C288ECEB4CC5}"/>
              </a:ext>
            </a:extLst>
          </p:cNvPr>
          <p:cNvPicPr>
            <a:picLocks noChangeAspect="1"/>
          </p:cNvPicPr>
          <p:nvPr/>
        </p:nvPicPr>
        <p:blipFill>
          <a:blip r:embed="rId5"/>
          <a:stretch>
            <a:fillRect/>
          </a:stretch>
        </p:blipFill>
        <p:spPr>
          <a:xfrm>
            <a:off x="6375400" y="4564656"/>
            <a:ext cx="4394199" cy="1393545"/>
          </a:xfrm>
          <a:prstGeom prst="rect">
            <a:avLst/>
          </a:prstGeom>
        </p:spPr>
      </p:pic>
      <p:pic>
        <p:nvPicPr>
          <p:cNvPr id="20" name="Picture 19" descr="A screenshot of a computer&#10;&#10;Description automatically generated">
            <a:extLst>
              <a:ext uri="{FF2B5EF4-FFF2-40B4-BE49-F238E27FC236}">
                <a16:creationId xmlns:a16="http://schemas.microsoft.com/office/drawing/2014/main" id="{37FF7C75-475A-8371-99C3-CBB98A698567}"/>
              </a:ext>
            </a:extLst>
          </p:cNvPr>
          <p:cNvPicPr>
            <a:picLocks noChangeAspect="1"/>
          </p:cNvPicPr>
          <p:nvPr/>
        </p:nvPicPr>
        <p:blipFill>
          <a:blip r:embed="rId6"/>
          <a:stretch>
            <a:fillRect/>
          </a:stretch>
        </p:blipFill>
        <p:spPr>
          <a:xfrm>
            <a:off x="6375400" y="2684524"/>
            <a:ext cx="4004127" cy="980953"/>
          </a:xfrm>
          <a:prstGeom prst="rect">
            <a:avLst/>
          </a:prstGeom>
        </p:spPr>
      </p:pic>
    </p:spTree>
    <p:extLst>
      <p:ext uri="{BB962C8B-B14F-4D97-AF65-F5344CB8AC3E}">
        <p14:creationId xmlns:p14="http://schemas.microsoft.com/office/powerpoint/2010/main" val="230415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560737-7A40-DD8B-721D-EEA65A3C5A29}"/>
              </a:ext>
            </a:extLst>
          </p:cNvPr>
          <p:cNvSpPr>
            <a:spLocks noGrp="1"/>
          </p:cNvSpPr>
          <p:nvPr>
            <p:ph type="title"/>
          </p:nvPr>
        </p:nvSpPr>
        <p:spPr>
          <a:xfrm>
            <a:off x="838200" y="365125"/>
            <a:ext cx="10515600" cy="1325563"/>
          </a:xfrm>
        </p:spPr>
        <p:txBody>
          <a:bodyPr>
            <a:normAutofit/>
          </a:bodyPr>
          <a:lstStyle/>
          <a:p>
            <a:r>
              <a:rPr lang="en-US" sz="5400">
                <a:ea typeface="Calibri Light"/>
                <a:cs typeface="Calibri Light"/>
              </a:rPr>
              <a:t>Correlation Analysis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graph&#10;&#10;Description automatically generated">
            <a:extLst>
              <a:ext uri="{FF2B5EF4-FFF2-40B4-BE49-F238E27FC236}">
                <a16:creationId xmlns:a16="http://schemas.microsoft.com/office/drawing/2014/main" id="{5DDE97A2-680D-3BF6-6E5C-01A0DFF6D35B}"/>
              </a:ext>
            </a:extLst>
          </p:cNvPr>
          <p:cNvPicPr>
            <a:picLocks noGrp="1" noChangeAspect="1"/>
          </p:cNvPicPr>
          <p:nvPr>
            <p:ph idx="1"/>
          </p:nvPr>
        </p:nvPicPr>
        <p:blipFill>
          <a:blip r:embed="rId3"/>
          <a:stretch>
            <a:fillRect/>
          </a:stretch>
        </p:blipFill>
        <p:spPr>
          <a:xfrm>
            <a:off x="647135" y="1885788"/>
            <a:ext cx="5942563" cy="4661392"/>
          </a:xfrm>
        </p:spPr>
      </p:pic>
      <p:sp>
        <p:nvSpPr>
          <p:cNvPr id="6" name="Content Placeholder 2">
            <a:extLst>
              <a:ext uri="{FF2B5EF4-FFF2-40B4-BE49-F238E27FC236}">
                <a16:creationId xmlns:a16="http://schemas.microsoft.com/office/drawing/2014/main" id="{698F05B6-259C-2FE4-1CCC-0D1B122FFC0C}"/>
              </a:ext>
            </a:extLst>
          </p:cNvPr>
          <p:cNvSpPr txBox="1">
            <a:spLocks/>
          </p:cNvSpPr>
          <p:nvPr/>
        </p:nvSpPr>
        <p:spPr>
          <a:xfrm>
            <a:off x="6584914" y="2111528"/>
            <a:ext cx="4592102" cy="3982968"/>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base">
              <a:buNone/>
            </a:pPr>
            <a:r>
              <a:rPr lang="en-US" sz="2200" b="1">
                <a:latin typeface="Calibri Light"/>
                <a:ea typeface="Calibri"/>
                <a:cs typeface="Times New Roman"/>
              </a:rPr>
              <a:t>Key Observations:</a:t>
            </a:r>
            <a:r>
              <a:rPr lang="en-US" sz="2200">
                <a:latin typeface="Calibri Light"/>
                <a:ea typeface="Calibri"/>
                <a:cs typeface="Times New Roman"/>
              </a:rPr>
              <a:t> </a:t>
            </a:r>
            <a:endParaRPr lang="en-US">
              <a:latin typeface="Calibri" panose="020F0502020204030204"/>
              <a:ea typeface="Calibri"/>
              <a:cs typeface="Calibri" panose="020F0502020204030204"/>
            </a:endParaRPr>
          </a:p>
          <a:p>
            <a:pPr algn="just"/>
            <a:r>
              <a:rPr lang="en-US" sz="1600" b="1">
                <a:latin typeface="Calibri Light"/>
                <a:ea typeface="Calibri Light"/>
                <a:cs typeface="Calibri Light"/>
              </a:rPr>
              <a:t>Eto (in)</a:t>
            </a:r>
            <a:r>
              <a:rPr lang="en-US" sz="1600">
                <a:latin typeface="Calibri Light"/>
                <a:ea typeface="Calibri Light"/>
                <a:cs typeface="Calibri Light"/>
              </a:rPr>
              <a:t> </a:t>
            </a:r>
            <a:r>
              <a:rPr lang="en-US" sz="1600" b="1">
                <a:latin typeface="Calibri Light"/>
                <a:ea typeface="Calibri Light"/>
                <a:cs typeface="Calibri Light"/>
              </a:rPr>
              <a:t>- Sol Rad (Ly/day): </a:t>
            </a:r>
            <a:r>
              <a:rPr lang="en-US" sz="1600">
                <a:latin typeface="Calibri Light"/>
                <a:ea typeface="Calibri Light"/>
                <a:cs typeface="Calibri Light"/>
              </a:rPr>
              <a:t>Strong positive correlation </a:t>
            </a:r>
          </a:p>
          <a:p>
            <a:pPr algn="just"/>
            <a:r>
              <a:rPr lang="en-US" sz="1600">
                <a:latin typeface="Calibri Light"/>
                <a:ea typeface="Calibri Light"/>
                <a:cs typeface="Calibri Light"/>
              </a:rPr>
              <a:t>Higher solar radiation leads to increase in Eto levels.</a:t>
            </a:r>
            <a:endParaRPr lang="en-US"/>
          </a:p>
          <a:p>
            <a:pPr algn="just"/>
            <a:r>
              <a:rPr lang="en-US" sz="1600" b="1">
                <a:latin typeface="Calibri Light"/>
                <a:ea typeface="Calibri Light"/>
                <a:cs typeface="Calibri Light"/>
              </a:rPr>
              <a:t>Avg Soil</a:t>
            </a:r>
            <a:r>
              <a:rPr lang="en-US" sz="1600">
                <a:latin typeface="Calibri Light"/>
                <a:ea typeface="Calibri Light"/>
                <a:cs typeface="Calibri Light"/>
              </a:rPr>
              <a:t> - </a:t>
            </a:r>
            <a:r>
              <a:rPr lang="en-US" sz="1600" b="1">
                <a:latin typeface="Calibri Light"/>
                <a:ea typeface="Calibri Light"/>
                <a:cs typeface="Calibri Light"/>
              </a:rPr>
              <a:t>Air Temperatures:</a:t>
            </a:r>
            <a:r>
              <a:rPr lang="en-US" sz="1600" b="1">
                <a:ea typeface="+mn-lt"/>
                <a:cs typeface="+mn-lt"/>
              </a:rPr>
              <a:t> </a:t>
            </a:r>
            <a:r>
              <a:rPr lang="en-US" sz="1600">
                <a:ea typeface="+mn-lt"/>
                <a:cs typeface="+mn-lt"/>
              </a:rPr>
              <a:t>Strong positive correlation </a:t>
            </a:r>
          </a:p>
          <a:p>
            <a:pPr algn="just"/>
            <a:r>
              <a:rPr lang="en-US" sz="1600">
                <a:latin typeface="Calibri Light"/>
                <a:ea typeface="Calibri Light"/>
                <a:cs typeface="Calibri Light"/>
              </a:rPr>
              <a:t>Air temperature impacts soil temperature.</a:t>
            </a:r>
            <a:endParaRPr lang="en-US" sz="1600">
              <a:latin typeface="Calibri" panose="020F0502020204030204"/>
              <a:ea typeface="Calibri Light"/>
              <a:cs typeface="Calibri Light"/>
            </a:endParaRPr>
          </a:p>
          <a:p>
            <a:pPr algn="just"/>
            <a:r>
              <a:rPr lang="en-US" sz="1600" b="1">
                <a:latin typeface="Calibri Light"/>
                <a:ea typeface="Calibri Light"/>
                <a:cs typeface="Calibri Light"/>
              </a:rPr>
              <a:t>Wind Run</a:t>
            </a:r>
            <a:r>
              <a:rPr lang="en-US" sz="1600">
                <a:latin typeface="Calibri Light"/>
                <a:ea typeface="Calibri Light"/>
                <a:cs typeface="Calibri Light"/>
              </a:rPr>
              <a:t> and </a:t>
            </a:r>
            <a:r>
              <a:rPr lang="en-US" sz="1600" b="1">
                <a:latin typeface="Calibri Light"/>
                <a:ea typeface="Calibri Light"/>
                <a:cs typeface="Calibri Light"/>
              </a:rPr>
              <a:t>Avg Wind Speed</a:t>
            </a:r>
            <a:r>
              <a:rPr lang="en-US" sz="1600">
                <a:latin typeface="Calibri Light"/>
                <a:ea typeface="Calibri Light"/>
                <a:cs typeface="Calibri Light"/>
              </a:rPr>
              <a:t> show </a:t>
            </a:r>
            <a:r>
              <a:rPr lang="en-US" sz="1600" b="1">
                <a:latin typeface="Calibri Light"/>
                <a:ea typeface="Calibri Light"/>
                <a:cs typeface="Calibri Light"/>
              </a:rPr>
              <a:t>perfect </a:t>
            </a:r>
            <a:r>
              <a:rPr lang="en-US" sz="1600">
                <a:latin typeface="Calibri Light"/>
                <a:ea typeface="Calibri Light"/>
                <a:cs typeface="Calibri Light"/>
              </a:rPr>
              <a:t>correlation. We dropped the column 'Wind Run' to deal with this issue and noticed improved results in our analysis.</a:t>
            </a:r>
            <a:endParaRPr lang="en-US" sz="1600">
              <a:ea typeface="Calibri Light"/>
              <a:cs typeface="Calibri Light"/>
            </a:endParaRPr>
          </a:p>
          <a:p>
            <a:pPr algn="just"/>
            <a:r>
              <a:rPr lang="en-US" sz="1600" b="1">
                <a:latin typeface="Calibri Light"/>
                <a:ea typeface="Calibri Light"/>
                <a:cs typeface="Calibri Light"/>
              </a:rPr>
              <a:t>Dew Point</a:t>
            </a:r>
            <a:r>
              <a:rPr lang="en-US" sz="1600">
                <a:latin typeface="Calibri Light"/>
                <a:ea typeface="Calibri Light"/>
                <a:cs typeface="Calibri Light"/>
              </a:rPr>
              <a:t> - </a:t>
            </a:r>
            <a:r>
              <a:rPr lang="en-US" sz="1600" b="1">
                <a:latin typeface="Calibri Light"/>
                <a:ea typeface="Calibri Light"/>
                <a:cs typeface="Calibri Light"/>
              </a:rPr>
              <a:t>Avg Vapor pressure</a:t>
            </a:r>
            <a:r>
              <a:rPr lang="en-US" sz="1600" b="1">
                <a:latin typeface="Calibri Light"/>
                <a:ea typeface="+mn-lt"/>
                <a:cs typeface="Calibri Light"/>
              </a:rPr>
              <a:t>:</a:t>
            </a:r>
            <a:r>
              <a:rPr lang="en-US" sz="1700" b="1">
                <a:ea typeface="+mn-lt"/>
                <a:cs typeface="+mn-lt"/>
              </a:rPr>
              <a:t> </a:t>
            </a:r>
            <a:r>
              <a:rPr lang="en-US" sz="1700">
                <a:ea typeface="+mn-lt"/>
                <a:cs typeface="+mn-lt"/>
              </a:rPr>
              <a:t>Strong positive correlation </a:t>
            </a:r>
          </a:p>
          <a:p>
            <a:pPr algn="just"/>
            <a:r>
              <a:rPr lang="en-US" sz="1600">
                <a:latin typeface="Calibri Light"/>
                <a:ea typeface="Calibri Light"/>
                <a:cs typeface="Calibri Light"/>
              </a:rPr>
              <a:t>Both are related to moisture content in the air.</a:t>
            </a:r>
            <a:endParaRPr lang="en-US">
              <a:cs typeface="Calibri"/>
            </a:endParaRPr>
          </a:p>
          <a:p>
            <a:pPr algn="just"/>
            <a:endParaRPr lang="en-US" sz="1800">
              <a:latin typeface="Calibri Light"/>
              <a:ea typeface="Calibri"/>
              <a:cs typeface="Times New Roman"/>
            </a:endParaRPr>
          </a:p>
          <a:p>
            <a:pPr algn="just"/>
            <a:endParaRPr lang="en-US" sz="2200">
              <a:latin typeface="Calibri Light"/>
              <a:ea typeface="Calibri"/>
              <a:cs typeface="Times New Roman"/>
            </a:endParaRPr>
          </a:p>
          <a:p>
            <a:pPr algn="just"/>
            <a:endParaRPr lang="en-US" sz="2200">
              <a:latin typeface="Calibri Light"/>
              <a:ea typeface="Calibri"/>
              <a:cs typeface="Times New Roman"/>
            </a:endParaRPr>
          </a:p>
          <a:p>
            <a:pPr algn="just"/>
            <a:endParaRPr lang="en-US" sz="2200">
              <a:latin typeface="Calibri Light"/>
              <a:ea typeface="Calibri"/>
              <a:cs typeface="Calibri"/>
            </a:endParaRPr>
          </a:p>
          <a:p>
            <a:pPr algn="just"/>
            <a:endParaRPr lang="en-US" sz="2200">
              <a:latin typeface="Calibri Light"/>
              <a:ea typeface="Calibri"/>
              <a:cs typeface="Calibri"/>
            </a:endParaRPr>
          </a:p>
        </p:txBody>
      </p:sp>
      <p:pic>
        <p:nvPicPr>
          <p:cNvPr id="5" name="Picture 4" descr="A green logo with a black background&#10;&#10;Description automatically generated">
            <a:extLst>
              <a:ext uri="{FF2B5EF4-FFF2-40B4-BE49-F238E27FC236}">
                <a16:creationId xmlns:a16="http://schemas.microsoft.com/office/drawing/2014/main" id="{EC3B000A-D4D5-E381-7770-DB46667AE55C}"/>
              </a:ext>
            </a:extLst>
          </p:cNvPr>
          <p:cNvPicPr>
            <a:picLocks noChangeAspect="1"/>
          </p:cNvPicPr>
          <p:nvPr/>
        </p:nvPicPr>
        <p:blipFill>
          <a:blip r:embed="rId4"/>
          <a:stretch>
            <a:fillRect/>
          </a:stretch>
        </p:blipFill>
        <p:spPr>
          <a:xfrm>
            <a:off x="11552246" y="111754"/>
            <a:ext cx="552450" cy="238125"/>
          </a:xfrm>
          <a:prstGeom prst="rect">
            <a:avLst/>
          </a:prstGeom>
        </p:spPr>
      </p:pic>
    </p:spTree>
    <p:extLst>
      <p:ext uri="{BB962C8B-B14F-4D97-AF65-F5344CB8AC3E}">
        <p14:creationId xmlns:p14="http://schemas.microsoft.com/office/powerpoint/2010/main" val="1512232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560737-7A40-DD8B-721D-EEA65A3C5A29}"/>
              </a:ext>
            </a:extLst>
          </p:cNvPr>
          <p:cNvSpPr>
            <a:spLocks noGrp="1"/>
          </p:cNvSpPr>
          <p:nvPr>
            <p:ph type="title"/>
          </p:nvPr>
        </p:nvSpPr>
        <p:spPr>
          <a:xfrm>
            <a:off x="838200" y="365125"/>
            <a:ext cx="10515600" cy="1325563"/>
          </a:xfrm>
        </p:spPr>
        <p:txBody>
          <a:bodyPr>
            <a:normAutofit/>
          </a:bodyPr>
          <a:lstStyle/>
          <a:p>
            <a:r>
              <a:rPr lang="en-US" sz="5400">
                <a:ea typeface="Calibri Light"/>
                <a:cs typeface="Calibri Light"/>
              </a:rPr>
              <a:t>Assumption Tests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logo with a black background&#10;&#10;Description automatically generated">
            <a:extLst>
              <a:ext uri="{FF2B5EF4-FFF2-40B4-BE49-F238E27FC236}">
                <a16:creationId xmlns:a16="http://schemas.microsoft.com/office/drawing/2014/main" id="{7A3EF732-A682-DB77-59F8-6ECB1B09255A}"/>
              </a:ext>
            </a:extLst>
          </p:cNvPr>
          <p:cNvPicPr>
            <a:picLocks noChangeAspect="1"/>
          </p:cNvPicPr>
          <p:nvPr/>
        </p:nvPicPr>
        <p:blipFill>
          <a:blip r:embed="rId3"/>
          <a:stretch>
            <a:fillRect/>
          </a:stretch>
        </p:blipFill>
        <p:spPr>
          <a:xfrm>
            <a:off x="11552246" y="111754"/>
            <a:ext cx="552450" cy="238125"/>
          </a:xfrm>
          <a:prstGeom prst="rect">
            <a:avLst/>
          </a:prstGeom>
        </p:spPr>
      </p:pic>
      <p:sp>
        <p:nvSpPr>
          <p:cNvPr id="4" name="Content Placeholder 3">
            <a:extLst>
              <a:ext uri="{FF2B5EF4-FFF2-40B4-BE49-F238E27FC236}">
                <a16:creationId xmlns:a16="http://schemas.microsoft.com/office/drawing/2014/main" id="{8C7137BD-06FA-8E81-CE6A-18781CDFFF12}"/>
              </a:ext>
            </a:extLst>
          </p:cNvPr>
          <p:cNvSpPr>
            <a:spLocks noGrp="1"/>
          </p:cNvSpPr>
          <p:nvPr>
            <p:ph idx="1"/>
          </p:nvPr>
        </p:nvSpPr>
        <p:spPr>
          <a:xfrm>
            <a:off x="838200" y="2009069"/>
            <a:ext cx="5143299" cy="2201409"/>
          </a:xfrm>
        </p:spPr>
        <p:txBody>
          <a:bodyPr vert="horz" lIns="91440" tIns="45720" rIns="91440" bIns="45720" rtlCol="0" anchor="t">
            <a:normAutofit/>
          </a:bodyPr>
          <a:lstStyle/>
          <a:p>
            <a:pPr marL="0" indent="0" algn="just">
              <a:buNone/>
            </a:pPr>
            <a:r>
              <a:rPr lang="en-US" sz="2000" b="1" dirty="0">
                <a:latin typeface="Calibri Light"/>
                <a:ea typeface="Calibri Light"/>
                <a:cs typeface="Calibri Light"/>
              </a:rPr>
              <a:t>Multicollinearity Test</a:t>
            </a:r>
            <a:r>
              <a:rPr lang="en-US" sz="2000" dirty="0">
                <a:latin typeface="Calibri Light"/>
                <a:ea typeface="Calibri Light"/>
                <a:cs typeface="Calibri Light"/>
              </a:rPr>
              <a:t>: </a:t>
            </a:r>
            <a:endParaRPr lang="en-US" dirty="0">
              <a:ea typeface="Calibri" panose="020F0502020204030204"/>
              <a:cs typeface="Calibri" panose="020F0502020204030204"/>
            </a:endParaRPr>
          </a:p>
          <a:p>
            <a:pPr algn="just"/>
            <a:r>
              <a:rPr lang="en-US" sz="1800" dirty="0">
                <a:latin typeface="Calibri Light"/>
                <a:ea typeface="Calibri Light"/>
                <a:cs typeface="Calibri Light"/>
              </a:rPr>
              <a:t>VIF (Variance Inflation Factor) scores are used to assess </a:t>
            </a:r>
            <a:r>
              <a:rPr lang="en-US" sz="1800" b="1" dirty="0">
                <a:latin typeface="Calibri Light"/>
                <a:ea typeface="Calibri Light"/>
                <a:cs typeface="Calibri Light"/>
              </a:rPr>
              <a:t>intercorrelation</a:t>
            </a:r>
            <a:r>
              <a:rPr lang="en-US" sz="1800" dirty="0">
                <a:latin typeface="Calibri Light"/>
                <a:ea typeface="Calibri Light"/>
                <a:cs typeface="Calibri Light"/>
              </a:rPr>
              <a:t> among predictor variables. Generally, VIF scores of less than 10 are considered acceptable. The majority of our predictor variables exhibited low scores.</a:t>
            </a:r>
          </a:p>
          <a:p>
            <a:endParaRPr lang="en-US">
              <a:latin typeface="Calibri" panose="020F0502020204030204"/>
              <a:ea typeface="Calibri" panose="020F0502020204030204"/>
              <a:cs typeface="Calibri" panose="020F0502020204030204"/>
            </a:endParaRPr>
          </a:p>
        </p:txBody>
      </p:sp>
      <p:sp>
        <p:nvSpPr>
          <p:cNvPr id="12" name="Content Placeholder 3">
            <a:extLst>
              <a:ext uri="{FF2B5EF4-FFF2-40B4-BE49-F238E27FC236}">
                <a16:creationId xmlns:a16="http://schemas.microsoft.com/office/drawing/2014/main" id="{C4796127-03D8-3665-4F74-D67503412A22}"/>
              </a:ext>
            </a:extLst>
          </p:cNvPr>
          <p:cNvSpPr txBox="1">
            <a:spLocks/>
          </p:cNvSpPr>
          <p:nvPr/>
        </p:nvSpPr>
        <p:spPr>
          <a:xfrm>
            <a:off x="6091095" y="2010950"/>
            <a:ext cx="5253501" cy="190205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en-US" sz="2000" b="1" dirty="0">
                <a:latin typeface="Calibri Light"/>
                <a:ea typeface="Calibri Light"/>
                <a:cs typeface="Calibri Light"/>
              </a:rPr>
              <a:t>Significance Test: </a:t>
            </a:r>
            <a:endParaRPr lang="en-US" dirty="0"/>
          </a:p>
          <a:p>
            <a:pPr algn="just"/>
            <a:r>
              <a:rPr lang="en-US" sz="1800" dirty="0">
                <a:latin typeface="Calibri Light"/>
                <a:ea typeface="Calibri Light"/>
                <a:cs typeface="Calibri Light"/>
              </a:rPr>
              <a:t>Running logistic regression revealed that all environmental variables had p-values of 0.00, indicating a </a:t>
            </a:r>
            <a:r>
              <a:rPr lang="en-US" sz="1800" b="1" dirty="0">
                <a:latin typeface="Calibri Light"/>
                <a:ea typeface="Calibri Light"/>
                <a:cs typeface="Calibri Light"/>
              </a:rPr>
              <a:t>significant relationship</a:t>
            </a:r>
            <a:r>
              <a:rPr lang="en-US" sz="1800" dirty="0">
                <a:latin typeface="Calibri Light"/>
                <a:ea typeface="Calibri Light"/>
                <a:cs typeface="Calibri Light"/>
              </a:rPr>
              <a:t> between them and the target (wildfire occurrence) variable. </a:t>
            </a:r>
            <a:endParaRPr lang="en-US" sz="1800" dirty="0">
              <a:ea typeface="Calibri" panose="020F0502020204030204"/>
              <a:cs typeface="Calibri" panose="020F0502020204030204"/>
            </a:endParaRPr>
          </a:p>
          <a:p>
            <a:pPr algn="just">
              <a:buNone/>
            </a:pPr>
            <a:endParaRPr lang="en-US" sz="2000">
              <a:latin typeface="Calibri Light"/>
              <a:ea typeface="Calibri Light"/>
              <a:cs typeface="Calibri Light"/>
            </a:endParaRPr>
          </a:p>
          <a:p>
            <a:pPr marL="0" indent="0" algn="just">
              <a:buNone/>
            </a:pPr>
            <a:endParaRPr lang="en-US" sz="2000">
              <a:latin typeface="Calibri Light"/>
              <a:ea typeface="Calibri Light"/>
              <a:cs typeface="Calibri Light"/>
            </a:endParaRPr>
          </a:p>
          <a:p>
            <a:endParaRPr lang="en-US">
              <a:ea typeface="Calibri" panose="020F0502020204030204"/>
              <a:cs typeface="Calibri" panose="020F0502020204030204"/>
            </a:endParaRPr>
          </a:p>
        </p:txBody>
      </p:sp>
      <p:pic>
        <p:nvPicPr>
          <p:cNvPr id="3" name="Picture 2" descr="A table with numbers and symbols&#10;&#10;Description automatically generated">
            <a:extLst>
              <a:ext uri="{FF2B5EF4-FFF2-40B4-BE49-F238E27FC236}">
                <a16:creationId xmlns:a16="http://schemas.microsoft.com/office/drawing/2014/main" id="{F43B4925-13DB-98DF-0916-3FD302EE1944}"/>
              </a:ext>
            </a:extLst>
          </p:cNvPr>
          <p:cNvPicPr>
            <a:picLocks noChangeAspect="1"/>
          </p:cNvPicPr>
          <p:nvPr/>
        </p:nvPicPr>
        <p:blipFill>
          <a:blip r:embed="rId4"/>
          <a:stretch>
            <a:fillRect/>
          </a:stretch>
        </p:blipFill>
        <p:spPr>
          <a:xfrm>
            <a:off x="2329543" y="3826472"/>
            <a:ext cx="2697843" cy="2579625"/>
          </a:xfrm>
          <a:prstGeom prst="rect">
            <a:avLst/>
          </a:prstGeom>
        </p:spPr>
      </p:pic>
      <p:pic>
        <p:nvPicPr>
          <p:cNvPr id="6" name="Picture 5" descr="A table of numbers and letters&#10;&#10;Description automatically generated">
            <a:extLst>
              <a:ext uri="{FF2B5EF4-FFF2-40B4-BE49-F238E27FC236}">
                <a16:creationId xmlns:a16="http://schemas.microsoft.com/office/drawing/2014/main" id="{63F1123D-EA2F-FED0-0898-08D5B4545CFF}"/>
              </a:ext>
            </a:extLst>
          </p:cNvPr>
          <p:cNvPicPr>
            <a:picLocks noChangeAspect="1"/>
          </p:cNvPicPr>
          <p:nvPr/>
        </p:nvPicPr>
        <p:blipFill>
          <a:blip r:embed="rId5"/>
          <a:stretch>
            <a:fillRect/>
          </a:stretch>
        </p:blipFill>
        <p:spPr>
          <a:xfrm>
            <a:off x="5858328" y="3853280"/>
            <a:ext cx="5591628" cy="1872869"/>
          </a:xfrm>
          <a:prstGeom prst="rect">
            <a:avLst/>
          </a:prstGeom>
        </p:spPr>
      </p:pic>
    </p:spTree>
    <p:extLst>
      <p:ext uri="{BB962C8B-B14F-4D97-AF65-F5344CB8AC3E}">
        <p14:creationId xmlns:p14="http://schemas.microsoft.com/office/powerpoint/2010/main" val="256207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10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California Blaze Predictor: Forecasting Wildfire Intensity Using Environmental Factors</vt:lpstr>
      <vt:lpstr>Introduction - Problem Statement</vt:lpstr>
      <vt:lpstr>Research Questions</vt:lpstr>
      <vt:lpstr>Literature Review</vt:lpstr>
      <vt:lpstr>Dataset</vt:lpstr>
      <vt:lpstr>Methodology</vt:lpstr>
      <vt:lpstr>Data Preprocessing</vt:lpstr>
      <vt:lpstr>Correlation Analysis</vt:lpstr>
      <vt:lpstr>Assumption Tests</vt:lpstr>
      <vt:lpstr>Assumption Tests</vt:lpstr>
      <vt:lpstr>Feature Engineering</vt:lpstr>
      <vt:lpstr>Model Comparison</vt:lpstr>
      <vt:lpstr>Discussion &amp; Results</vt:lpstr>
      <vt:lpstr>Discussion &amp; Results</vt:lpstr>
      <vt:lpstr>Discussion &amp; Results</vt:lpstr>
      <vt:lpstr>Conclusion</vt:lpstr>
      <vt:lpstr>Questions from the Audience?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California Blaze Predictor: Forecasting Wildfire Intensity Through Environmental Factors</dc:title>
  <dc:creator>158</dc:creator>
  <cp:revision>84</cp:revision>
  <dcterms:created xsi:type="dcterms:W3CDTF">2023-11-20T14:22:15Z</dcterms:created>
  <dcterms:modified xsi:type="dcterms:W3CDTF">2023-11-30T18:45:03Z</dcterms:modified>
</cp:coreProperties>
</file>