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3" r:id="rId4"/>
    <p:sldId id="266" r:id="rId5"/>
    <p:sldId id="268" r:id="rId6"/>
    <p:sldId id="270" r:id="rId7"/>
    <p:sldId id="276" r:id="rId8"/>
    <p:sldId id="278" r:id="rId9"/>
    <p:sldId id="261" r:id="rId10"/>
    <p:sldId id="272" r:id="rId11"/>
    <p:sldId id="281" r:id="rId12"/>
    <p:sldId id="282" r:id="rId13"/>
    <p:sldId id="274" r:id="rId14"/>
    <p:sldId id="275" r:id="rId15"/>
    <p:sldId id="279" r:id="rId16"/>
    <p:sldId id="283" r:id="rId17"/>
    <p:sldId id="257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D22F7-E400-43C8-9B9C-7C2E9A1998BD}" v="170" dt="2024-06-17T00:45:51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Brooks" userId="e8891fb7115ff348" providerId="LiveId" clId="{236D22F7-E400-43C8-9B9C-7C2E9A1998BD}"/>
    <pc:docChg chg="undo custSel addSld delSld modSld sldOrd">
      <pc:chgData name="Allan Brooks" userId="e8891fb7115ff348" providerId="LiveId" clId="{236D22F7-E400-43C8-9B9C-7C2E9A1998BD}" dt="2024-06-18T00:37:34.900" v="2418" actId="20577"/>
      <pc:docMkLst>
        <pc:docMk/>
      </pc:docMkLst>
      <pc:sldChg chg="addSp delSp modSp mod setBg addAnim delDesignElem">
        <pc:chgData name="Allan Brooks" userId="e8891fb7115ff348" providerId="LiveId" clId="{236D22F7-E400-43C8-9B9C-7C2E9A1998BD}" dt="2024-06-18T00:37:34.900" v="2418" actId="20577"/>
        <pc:sldMkLst>
          <pc:docMk/>
          <pc:sldMk cId="2495423958" sldId="256"/>
        </pc:sldMkLst>
        <pc:spChg chg="mod">
          <ac:chgData name="Allan Brooks" userId="e8891fb7115ff348" providerId="LiveId" clId="{236D22F7-E400-43C8-9B9C-7C2E9A1998BD}" dt="2024-06-14T13:42:03.812" v="64"/>
          <ac:spMkLst>
            <pc:docMk/>
            <pc:sldMk cId="2495423958" sldId="256"/>
            <ac:spMk id="2" creationId="{FB342AB9-9631-AA6F-8432-F1A514D8F48B}"/>
          </ac:spMkLst>
        </pc:spChg>
        <pc:spChg chg="mod">
          <ac:chgData name="Allan Brooks" userId="e8891fb7115ff348" providerId="LiveId" clId="{236D22F7-E400-43C8-9B9C-7C2E9A1998BD}" dt="2024-06-18T00:37:34.900" v="2418" actId="20577"/>
          <ac:spMkLst>
            <pc:docMk/>
            <pc:sldMk cId="2495423958" sldId="256"/>
            <ac:spMk id="3" creationId="{82794862-D272-7D71-C746-207C029DF08C}"/>
          </ac:spMkLst>
        </pc:spChg>
        <pc:spChg chg="del">
          <ac:chgData name="Allan Brooks" userId="e8891fb7115ff348" providerId="LiveId" clId="{236D22F7-E400-43C8-9B9C-7C2E9A1998BD}" dt="2024-06-14T13:31:32.450" v="1" actId="26606"/>
          <ac:spMkLst>
            <pc:docMk/>
            <pc:sldMk cId="2495423958" sldId="256"/>
            <ac:spMk id="8" creationId="{D59C2C63-D709-4949-9465-29A52CBEDD3B}"/>
          </ac:spMkLst>
        </pc:spChg>
        <pc:spChg chg="del">
          <ac:chgData name="Allan Brooks" userId="e8891fb7115ff348" providerId="LiveId" clId="{236D22F7-E400-43C8-9B9C-7C2E9A1998BD}" dt="2024-06-14T13:31:32.450" v="1" actId="26606"/>
          <ac:spMkLst>
            <pc:docMk/>
            <pc:sldMk cId="2495423958" sldId="256"/>
            <ac:spMk id="10" creationId="{0EFD2038-15D6-4003-8350-AFEC394EEFA7}"/>
          </ac:spMkLst>
        </pc:spChg>
        <pc:spChg chg="del">
          <ac:chgData name="Allan Brooks" userId="e8891fb7115ff348" providerId="LiveId" clId="{236D22F7-E400-43C8-9B9C-7C2E9A1998BD}" dt="2024-06-14T13:31:32.450" v="1" actId="26606"/>
          <ac:spMkLst>
            <pc:docMk/>
            <pc:sldMk cId="2495423958" sldId="256"/>
            <ac:spMk id="12" creationId="{8CF519C2-F6BE-41BE-A50E-54B98359C914}"/>
          </ac:spMkLst>
        </pc:spChg>
        <pc:spChg chg="add del">
          <ac:chgData name="Allan Brooks" userId="e8891fb7115ff348" providerId="LiveId" clId="{236D22F7-E400-43C8-9B9C-7C2E9A1998BD}" dt="2024-06-14T13:53:05.700" v="112" actId="26606"/>
          <ac:spMkLst>
            <pc:docMk/>
            <pc:sldMk cId="2495423958" sldId="256"/>
            <ac:spMk id="25" creationId="{025670FA-84E9-4D3D-BFE1-5DD6C1EEDE8B}"/>
          </ac:spMkLst>
        </pc:spChg>
        <pc:spChg chg="add del">
          <ac:chgData name="Allan Brooks" userId="e8891fb7115ff348" providerId="LiveId" clId="{236D22F7-E400-43C8-9B9C-7C2E9A1998BD}" dt="2024-06-14T13:53:05.700" v="112" actId="26606"/>
          <ac:spMkLst>
            <pc:docMk/>
            <pc:sldMk cId="2495423958" sldId="256"/>
            <ac:spMk id="27" creationId="{C857804E-7000-4D6F-BCB9-EB292DC3D2AF}"/>
          </ac:spMkLst>
        </pc:spChg>
        <pc:spChg chg="add del">
          <ac:chgData name="Allan Brooks" userId="e8891fb7115ff348" providerId="LiveId" clId="{236D22F7-E400-43C8-9B9C-7C2E9A1998BD}" dt="2024-06-14T13:53:05.700" v="112" actId="26606"/>
          <ac:spMkLst>
            <pc:docMk/>
            <pc:sldMk cId="2495423958" sldId="256"/>
            <ac:spMk id="29" creationId="{ADB615E3-6869-4FBE-9989-6D9A8FB8BED3}"/>
          </ac:spMkLst>
        </pc:spChg>
        <pc:spChg chg="add">
          <ac:chgData name="Allan Brooks" userId="e8891fb7115ff348" providerId="LiveId" clId="{236D22F7-E400-43C8-9B9C-7C2E9A1998BD}" dt="2024-06-14T13:53:05.700" v="112" actId="26606"/>
          <ac:spMkLst>
            <pc:docMk/>
            <pc:sldMk cId="2495423958" sldId="256"/>
            <ac:spMk id="42" creationId="{D59C2C63-D709-4949-9465-29A52CBEDD3B}"/>
          </ac:spMkLst>
        </pc:spChg>
        <pc:spChg chg="add">
          <ac:chgData name="Allan Brooks" userId="e8891fb7115ff348" providerId="LiveId" clId="{236D22F7-E400-43C8-9B9C-7C2E9A1998BD}" dt="2024-06-14T13:53:05.700" v="112" actId="26606"/>
          <ac:spMkLst>
            <pc:docMk/>
            <pc:sldMk cId="2495423958" sldId="256"/>
            <ac:spMk id="44" creationId="{0EFD2038-15D6-4003-8350-AFEC394EEFA7}"/>
          </ac:spMkLst>
        </pc:spChg>
        <pc:spChg chg="add">
          <ac:chgData name="Allan Brooks" userId="e8891fb7115ff348" providerId="LiveId" clId="{236D22F7-E400-43C8-9B9C-7C2E9A1998BD}" dt="2024-06-14T13:53:05.700" v="112" actId="26606"/>
          <ac:spMkLst>
            <pc:docMk/>
            <pc:sldMk cId="2495423958" sldId="256"/>
            <ac:spMk id="46" creationId="{8CF519C2-F6BE-41BE-A50E-54B98359C914}"/>
          </ac:spMkLst>
        </pc:spChg>
        <pc:grpChg chg="del">
          <ac:chgData name="Allan Brooks" userId="e8891fb7115ff348" providerId="LiveId" clId="{236D22F7-E400-43C8-9B9C-7C2E9A1998BD}" dt="2024-06-14T13:31:32.450" v="1" actId="26606"/>
          <ac:grpSpMkLst>
            <pc:docMk/>
            <pc:sldMk cId="2495423958" sldId="256"/>
            <ac:grpSpMk id="14" creationId="{7767AD93-AD3E-4C62-97D5-E54E14B2EAD8}"/>
          </ac:grpSpMkLst>
        </pc:grpChg>
        <pc:grpChg chg="add del">
          <ac:chgData name="Allan Brooks" userId="e8891fb7115ff348" providerId="LiveId" clId="{236D22F7-E400-43C8-9B9C-7C2E9A1998BD}" dt="2024-06-14T13:53:05.700" v="112" actId="26606"/>
          <ac:grpSpMkLst>
            <pc:docMk/>
            <pc:sldMk cId="2495423958" sldId="256"/>
            <ac:grpSpMk id="31" creationId="{FE14D3C4-C240-43BC-99C8-DB470FE4660C}"/>
          </ac:grpSpMkLst>
        </pc:grpChg>
        <pc:grpChg chg="add">
          <ac:chgData name="Allan Brooks" userId="e8891fb7115ff348" providerId="LiveId" clId="{236D22F7-E400-43C8-9B9C-7C2E9A1998BD}" dt="2024-06-14T13:53:05.700" v="112" actId="26606"/>
          <ac:grpSpMkLst>
            <pc:docMk/>
            <pc:sldMk cId="2495423958" sldId="256"/>
            <ac:grpSpMk id="48" creationId="{7767AD93-AD3E-4C62-97D5-E54E14B2EAD8}"/>
          </ac:grpSpMkLst>
        </pc:grpChg>
        <pc:picChg chg="add">
          <ac:chgData name="Allan Brooks" userId="e8891fb7115ff348" providerId="LiveId" clId="{236D22F7-E400-43C8-9B9C-7C2E9A1998BD}" dt="2024-06-14T13:32:30.436" v="5"/>
          <ac:picMkLst>
            <pc:docMk/>
            <pc:sldMk cId="2495423958" sldId="256"/>
            <ac:picMk id="2050" creationId="{57CB10A8-0CA0-A9AB-BD1F-10F4D09314AE}"/>
          </ac:picMkLst>
        </pc:picChg>
        <pc:cxnChg chg="del">
          <ac:chgData name="Allan Brooks" userId="e8891fb7115ff348" providerId="LiveId" clId="{236D22F7-E400-43C8-9B9C-7C2E9A1998BD}" dt="2024-06-14T13:31:32.450" v="1" actId="26606"/>
          <ac:cxnSpMkLst>
            <pc:docMk/>
            <pc:sldMk cId="2495423958" sldId="256"/>
            <ac:cxnSpMk id="20" creationId="{0772CE55-4C36-44F1-A9BD-379BEB84317D}"/>
          </ac:cxnSpMkLst>
        </pc:cxnChg>
        <pc:cxnChg chg="add del">
          <ac:chgData name="Allan Brooks" userId="e8891fb7115ff348" providerId="LiveId" clId="{236D22F7-E400-43C8-9B9C-7C2E9A1998BD}" dt="2024-06-14T13:53:05.700" v="112" actId="26606"/>
          <ac:cxnSpMkLst>
            <pc:docMk/>
            <pc:sldMk cId="2495423958" sldId="256"/>
            <ac:cxnSpMk id="37" creationId="{30FF33BF-06A3-4D84-B5A1-313891C867F9}"/>
          </ac:cxnSpMkLst>
        </pc:cxnChg>
        <pc:cxnChg chg="add">
          <ac:chgData name="Allan Brooks" userId="e8891fb7115ff348" providerId="LiveId" clId="{236D22F7-E400-43C8-9B9C-7C2E9A1998BD}" dt="2024-06-14T13:53:05.700" v="112" actId="26606"/>
          <ac:cxnSpMkLst>
            <pc:docMk/>
            <pc:sldMk cId="2495423958" sldId="256"/>
            <ac:cxnSpMk id="54" creationId="{0772CE55-4C36-44F1-A9BD-379BEB84317D}"/>
          </ac:cxnSpMkLst>
        </pc:cxnChg>
      </pc:sldChg>
      <pc:sldChg chg="addSp delSp modSp mod delDesignElem">
        <pc:chgData name="Allan Brooks" userId="e8891fb7115ff348" providerId="LiveId" clId="{236D22F7-E400-43C8-9B9C-7C2E9A1998BD}" dt="2024-06-17T00:37:20.947" v="1991" actId="20577"/>
        <pc:sldMkLst>
          <pc:docMk/>
          <pc:sldMk cId="1601887304" sldId="257"/>
        </pc:sldMkLst>
        <pc:spChg chg="mod">
          <ac:chgData name="Allan Brooks" userId="e8891fb7115ff348" providerId="LiveId" clId="{236D22F7-E400-43C8-9B9C-7C2E9A1998BD}" dt="2024-06-14T13:33:33.679" v="16" actId="20577"/>
          <ac:spMkLst>
            <pc:docMk/>
            <pc:sldMk cId="1601887304" sldId="257"/>
            <ac:spMk id="2" creationId="{61CD7BEA-289D-C1A5-BD0A-E45D13BBD5C6}"/>
          </ac:spMkLst>
        </pc:spChg>
        <pc:spChg chg="mod">
          <ac:chgData name="Allan Brooks" userId="e8891fb7115ff348" providerId="LiveId" clId="{236D22F7-E400-43C8-9B9C-7C2E9A1998BD}" dt="2024-06-17T00:37:20.947" v="1991" actId="20577"/>
          <ac:spMkLst>
            <pc:docMk/>
            <pc:sldMk cId="1601887304" sldId="257"/>
            <ac:spMk id="3" creationId="{3CCF42D5-238C-20A2-DF56-3D6DFEC67130}"/>
          </ac:spMkLst>
        </pc:spChg>
        <pc:spChg chg="add del">
          <ac:chgData name="Allan Brooks" userId="e8891fb7115ff348" providerId="LiveId" clId="{236D22F7-E400-43C8-9B9C-7C2E9A1998BD}" dt="2024-06-14T13:42:03.812" v="64"/>
          <ac:spMkLst>
            <pc:docMk/>
            <pc:sldMk cId="1601887304" sldId="257"/>
            <ac:spMk id="8" creationId="{DC878D9A-77BE-4701-AE3D-EEFC53CD50BC}"/>
          </ac:spMkLst>
        </pc:spChg>
        <pc:spChg chg="add del">
          <ac:chgData name="Allan Brooks" userId="e8891fb7115ff348" providerId="LiveId" clId="{236D22F7-E400-43C8-9B9C-7C2E9A1998BD}" dt="2024-06-14T13:42:03.812" v="64"/>
          <ac:spMkLst>
            <pc:docMk/>
            <pc:sldMk cId="1601887304" sldId="257"/>
            <ac:spMk id="10" creationId="{F643BE08-0ED1-4B73-AC6D-B7E26A59CDAA}"/>
          </ac:spMkLst>
        </pc:spChg>
        <pc:spChg chg="add del">
          <ac:chgData name="Allan Brooks" userId="e8891fb7115ff348" providerId="LiveId" clId="{236D22F7-E400-43C8-9B9C-7C2E9A1998BD}" dt="2024-06-14T13:42:03.812" v="64"/>
          <ac:spMkLst>
            <pc:docMk/>
            <pc:sldMk cId="1601887304" sldId="257"/>
            <ac:spMk id="12" creationId="{956B2094-7FC0-45FC-BFED-3CB88CEE63F5}"/>
          </ac:spMkLst>
        </pc:spChg>
        <pc:spChg chg="add del">
          <ac:chgData name="Allan Brooks" userId="e8891fb7115ff348" providerId="LiveId" clId="{236D22F7-E400-43C8-9B9C-7C2E9A1998BD}" dt="2024-06-14T13:42:03.812" v="64"/>
          <ac:spMkLst>
            <pc:docMk/>
            <pc:sldMk cId="1601887304" sldId="257"/>
            <ac:spMk id="14" creationId="{07A4B640-BB7F-4272-A710-068DBA9F9A6E}"/>
          </ac:spMkLst>
        </pc:spChg>
      </pc:sldChg>
      <pc:sldChg chg="addSp delSp modSp mod delDesignElem">
        <pc:chgData name="Allan Brooks" userId="e8891fb7115ff348" providerId="LiveId" clId="{236D22F7-E400-43C8-9B9C-7C2E9A1998BD}" dt="2024-06-15T11:58:54.656" v="916" actId="20577"/>
        <pc:sldMkLst>
          <pc:docMk/>
          <pc:sldMk cId="3026263572" sldId="258"/>
        </pc:sldMkLst>
        <pc:spChg chg="mod">
          <ac:chgData name="Allan Brooks" userId="e8891fb7115ff348" providerId="LiveId" clId="{236D22F7-E400-43C8-9B9C-7C2E9A1998BD}" dt="2024-06-15T11:58:54.656" v="916" actId="20577"/>
          <ac:spMkLst>
            <pc:docMk/>
            <pc:sldMk cId="3026263572" sldId="258"/>
            <ac:spMk id="3" creationId="{190F63B7-752F-5D26-1E97-E6C7E4D39A79}"/>
          </ac:spMkLst>
        </pc:spChg>
        <pc:spChg chg="add del">
          <ac:chgData name="Allan Brooks" userId="e8891fb7115ff348" providerId="LiveId" clId="{236D22F7-E400-43C8-9B9C-7C2E9A1998BD}" dt="2024-06-14T13:42:03.812" v="64"/>
          <ac:spMkLst>
            <pc:docMk/>
            <pc:sldMk cId="3026263572" sldId="258"/>
            <ac:spMk id="8" creationId="{DC878D9A-77BE-4701-AE3D-EEFC53CD50BC}"/>
          </ac:spMkLst>
        </pc:spChg>
        <pc:spChg chg="add del">
          <ac:chgData name="Allan Brooks" userId="e8891fb7115ff348" providerId="LiveId" clId="{236D22F7-E400-43C8-9B9C-7C2E9A1998BD}" dt="2024-06-14T13:42:03.812" v="64"/>
          <ac:spMkLst>
            <pc:docMk/>
            <pc:sldMk cId="3026263572" sldId="258"/>
            <ac:spMk id="10" creationId="{F643BE08-0ED1-4B73-AC6D-B7E26A59CDAA}"/>
          </ac:spMkLst>
        </pc:spChg>
        <pc:spChg chg="add del">
          <ac:chgData name="Allan Brooks" userId="e8891fb7115ff348" providerId="LiveId" clId="{236D22F7-E400-43C8-9B9C-7C2E9A1998BD}" dt="2024-06-14T13:42:03.812" v="64"/>
          <ac:spMkLst>
            <pc:docMk/>
            <pc:sldMk cId="3026263572" sldId="258"/>
            <ac:spMk id="12" creationId="{956B2094-7FC0-45FC-BFED-3CB88CEE63F5}"/>
          </ac:spMkLst>
        </pc:spChg>
        <pc:spChg chg="add del">
          <ac:chgData name="Allan Brooks" userId="e8891fb7115ff348" providerId="LiveId" clId="{236D22F7-E400-43C8-9B9C-7C2E9A1998BD}" dt="2024-06-14T13:42:03.812" v="64"/>
          <ac:spMkLst>
            <pc:docMk/>
            <pc:sldMk cId="3026263572" sldId="258"/>
            <ac:spMk id="14" creationId="{07A4B640-BB7F-4272-A710-068DBA9F9A6E}"/>
          </ac:spMkLst>
        </pc:spChg>
        <pc:picChg chg="add">
          <ac:chgData name="Allan Brooks" userId="e8891fb7115ff348" providerId="LiveId" clId="{236D22F7-E400-43C8-9B9C-7C2E9A1998BD}" dt="2024-06-14T13:43:37.075" v="65"/>
          <ac:picMkLst>
            <pc:docMk/>
            <pc:sldMk cId="3026263572" sldId="258"/>
            <ac:picMk id="3074" creationId="{A64490A0-6743-41F2-634E-A2B18BBD2F2D}"/>
          </ac:picMkLst>
        </pc:picChg>
        <pc:picChg chg="add">
          <ac:chgData name="Allan Brooks" userId="e8891fb7115ff348" providerId="LiveId" clId="{236D22F7-E400-43C8-9B9C-7C2E9A1998BD}" dt="2024-06-14T13:44:52.233" v="66"/>
          <ac:picMkLst>
            <pc:docMk/>
            <pc:sldMk cId="3026263572" sldId="258"/>
            <ac:picMk id="3076" creationId="{74B5FC35-35EB-D4F5-A5F2-9791105F1FA7}"/>
          </ac:picMkLst>
        </pc:picChg>
      </pc:sldChg>
      <pc:sldChg chg="addSp delSp modSp del delDesignElem">
        <pc:chgData name="Allan Brooks" userId="e8891fb7115ff348" providerId="LiveId" clId="{236D22F7-E400-43C8-9B9C-7C2E9A1998BD}" dt="2024-06-14T13:47:15.587" v="68" actId="2696"/>
        <pc:sldMkLst>
          <pc:docMk/>
          <pc:sldMk cId="2029376426" sldId="259"/>
        </pc:sldMkLst>
        <pc:spChg chg="del">
          <ac:chgData name="Allan Brooks" userId="e8891fb7115ff348" providerId="LiveId" clId="{236D22F7-E400-43C8-9B9C-7C2E9A1998BD}" dt="2024-06-14T13:30:27.462" v="0"/>
          <ac:spMkLst>
            <pc:docMk/>
            <pc:sldMk cId="2029376426" sldId="259"/>
            <ac:spMk id="3" creationId="{190F63B7-752F-5D26-1E97-E6C7E4D39A79}"/>
          </ac:spMkLst>
        </pc:spChg>
        <pc:spChg chg="add mod">
          <ac:chgData name="Allan Brooks" userId="e8891fb7115ff348" providerId="LiveId" clId="{236D22F7-E400-43C8-9B9C-7C2E9A1998BD}" dt="2024-06-14T13:47:06.417" v="67" actId="478"/>
          <ac:spMkLst>
            <pc:docMk/>
            <pc:sldMk cId="2029376426" sldId="259"/>
            <ac:spMk id="4" creationId="{A33B8ADA-AC2A-2A7F-A960-EB51624C54DA}"/>
          </ac:spMkLst>
        </pc:spChg>
        <pc:spChg chg="add del">
          <ac:chgData name="Allan Brooks" userId="e8891fb7115ff348" providerId="LiveId" clId="{236D22F7-E400-43C8-9B9C-7C2E9A1998BD}" dt="2024-06-14T13:42:03.812" v="64"/>
          <ac:spMkLst>
            <pc:docMk/>
            <pc:sldMk cId="2029376426" sldId="259"/>
            <ac:spMk id="8" creationId="{DC878D9A-77BE-4701-AE3D-EEFC53CD50BC}"/>
          </ac:spMkLst>
        </pc:spChg>
        <pc:spChg chg="add del">
          <ac:chgData name="Allan Brooks" userId="e8891fb7115ff348" providerId="LiveId" clId="{236D22F7-E400-43C8-9B9C-7C2E9A1998BD}" dt="2024-06-14T13:42:03.812" v="64"/>
          <ac:spMkLst>
            <pc:docMk/>
            <pc:sldMk cId="2029376426" sldId="259"/>
            <ac:spMk id="10" creationId="{F643BE08-0ED1-4B73-AC6D-B7E26A59CDAA}"/>
          </ac:spMkLst>
        </pc:spChg>
        <pc:spChg chg="add del">
          <ac:chgData name="Allan Brooks" userId="e8891fb7115ff348" providerId="LiveId" clId="{236D22F7-E400-43C8-9B9C-7C2E9A1998BD}" dt="2024-06-14T13:42:03.812" v="64"/>
          <ac:spMkLst>
            <pc:docMk/>
            <pc:sldMk cId="2029376426" sldId="259"/>
            <ac:spMk id="12" creationId="{956B2094-7FC0-45FC-BFED-3CB88CEE63F5}"/>
          </ac:spMkLst>
        </pc:spChg>
        <pc:spChg chg="add del">
          <ac:chgData name="Allan Brooks" userId="e8891fb7115ff348" providerId="LiveId" clId="{236D22F7-E400-43C8-9B9C-7C2E9A1998BD}" dt="2024-06-14T13:42:03.812" v="64"/>
          <ac:spMkLst>
            <pc:docMk/>
            <pc:sldMk cId="2029376426" sldId="259"/>
            <ac:spMk id="14" creationId="{07A4B640-BB7F-4272-A710-068DBA9F9A6E}"/>
          </ac:spMkLst>
        </pc:spChg>
        <pc:picChg chg="add del mod">
          <ac:chgData name="Allan Brooks" userId="e8891fb7115ff348" providerId="LiveId" clId="{236D22F7-E400-43C8-9B9C-7C2E9A1998BD}" dt="2024-06-14T13:47:06.417" v="67" actId="478"/>
          <ac:picMkLst>
            <pc:docMk/>
            <pc:sldMk cId="2029376426" sldId="259"/>
            <ac:picMk id="1026" creationId="{57953CFB-27D0-A5F6-BB43-988B8D807A5F}"/>
          </ac:picMkLst>
        </pc:picChg>
      </pc:sldChg>
      <pc:sldChg chg="addSp delSp modSp del mod ord delDesignElem">
        <pc:chgData name="Allan Brooks" userId="e8891fb7115ff348" providerId="LiveId" clId="{236D22F7-E400-43C8-9B9C-7C2E9A1998BD}" dt="2024-06-17T00:41:05.465" v="2230" actId="2696"/>
        <pc:sldMkLst>
          <pc:docMk/>
          <pc:sldMk cId="790362398" sldId="260"/>
        </pc:sldMkLst>
        <pc:spChg chg="mod">
          <ac:chgData name="Allan Brooks" userId="e8891fb7115ff348" providerId="LiveId" clId="{236D22F7-E400-43C8-9B9C-7C2E9A1998BD}" dt="2024-06-15T11:44:55.663" v="533" actId="26606"/>
          <ac:spMkLst>
            <pc:docMk/>
            <pc:sldMk cId="790362398" sldId="260"/>
            <ac:spMk id="2" creationId="{C7738083-63F9-FBE4-97D0-17728C296086}"/>
          </ac:spMkLst>
        </pc:spChg>
        <pc:spChg chg="mod">
          <ac:chgData name="Allan Brooks" userId="e8891fb7115ff348" providerId="LiveId" clId="{236D22F7-E400-43C8-9B9C-7C2E9A1998BD}" dt="2024-06-15T11:52:48.748" v="752" actId="20577"/>
          <ac:spMkLst>
            <pc:docMk/>
            <pc:sldMk cId="790362398" sldId="260"/>
            <ac:spMk id="3" creationId="{190F63B7-752F-5D26-1E97-E6C7E4D39A79}"/>
          </ac:spMkLst>
        </pc:spChg>
        <pc:spChg chg="add del">
          <ac:chgData name="Allan Brooks" userId="e8891fb7115ff348" providerId="LiveId" clId="{236D22F7-E400-43C8-9B9C-7C2E9A1998BD}" dt="2024-06-15T11:44:55.663" v="533" actId="26606"/>
          <ac:spMkLst>
            <pc:docMk/>
            <pc:sldMk cId="790362398" sldId="260"/>
            <ac:spMk id="8" creationId="{DC878D9A-77BE-4701-AE3D-EEFC53CD50BC}"/>
          </ac:spMkLst>
        </pc:spChg>
        <pc:spChg chg="add del">
          <ac:chgData name="Allan Brooks" userId="e8891fb7115ff348" providerId="LiveId" clId="{236D22F7-E400-43C8-9B9C-7C2E9A1998BD}" dt="2024-06-15T11:44:55.663" v="533" actId="26606"/>
          <ac:spMkLst>
            <pc:docMk/>
            <pc:sldMk cId="790362398" sldId="260"/>
            <ac:spMk id="10" creationId="{F643BE08-0ED1-4B73-AC6D-B7E26A59CDAA}"/>
          </ac:spMkLst>
        </pc:spChg>
        <pc:spChg chg="add del">
          <ac:chgData name="Allan Brooks" userId="e8891fb7115ff348" providerId="LiveId" clId="{236D22F7-E400-43C8-9B9C-7C2E9A1998BD}" dt="2024-06-15T11:44:55.663" v="533" actId="26606"/>
          <ac:spMkLst>
            <pc:docMk/>
            <pc:sldMk cId="790362398" sldId="260"/>
            <ac:spMk id="12" creationId="{956B2094-7FC0-45FC-BFED-3CB88CEE63F5}"/>
          </ac:spMkLst>
        </pc:spChg>
        <pc:spChg chg="add del">
          <ac:chgData name="Allan Brooks" userId="e8891fb7115ff348" providerId="LiveId" clId="{236D22F7-E400-43C8-9B9C-7C2E9A1998BD}" dt="2024-06-15T11:44:55.663" v="533" actId="26606"/>
          <ac:spMkLst>
            <pc:docMk/>
            <pc:sldMk cId="790362398" sldId="260"/>
            <ac:spMk id="14" creationId="{07A4B640-BB7F-4272-A710-068DBA9F9A6E}"/>
          </ac:spMkLst>
        </pc:spChg>
        <pc:spChg chg="add">
          <ac:chgData name="Allan Brooks" userId="e8891fb7115ff348" providerId="LiveId" clId="{236D22F7-E400-43C8-9B9C-7C2E9A1998BD}" dt="2024-06-15T11:44:55.663" v="533" actId="26606"/>
          <ac:spMkLst>
            <pc:docMk/>
            <pc:sldMk cId="790362398" sldId="260"/>
            <ac:spMk id="19" creationId="{52723366-C73B-4ED6-ADEF-29911C6BC55F}"/>
          </ac:spMkLst>
        </pc:spChg>
        <pc:spChg chg="add">
          <ac:chgData name="Allan Brooks" userId="e8891fb7115ff348" providerId="LiveId" clId="{236D22F7-E400-43C8-9B9C-7C2E9A1998BD}" dt="2024-06-15T11:44:55.663" v="533" actId="26606"/>
          <ac:spMkLst>
            <pc:docMk/>
            <pc:sldMk cId="790362398" sldId="260"/>
            <ac:spMk id="21" creationId="{847A4152-8E41-4D1C-B88C-57C5C430A69E}"/>
          </ac:spMkLst>
        </pc:spChg>
        <pc:spChg chg="add">
          <ac:chgData name="Allan Brooks" userId="e8891fb7115ff348" providerId="LiveId" clId="{236D22F7-E400-43C8-9B9C-7C2E9A1998BD}" dt="2024-06-15T11:44:55.663" v="533" actId="26606"/>
          <ac:spMkLst>
            <pc:docMk/>
            <pc:sldMk cId="790362398" sldId="260"/>
            <ac:spMk id="23" creationId="{999F76F5-72D4-4814-9169-8F535AEEB809}"/>
          </ac:spMkLst>
        </pc:spChg>
        <pc:spChg chg="add">
          <ac:chgData name="Allan Brooks" userId="e8891fb7115ff348" providerId="LiveId" clId="{236D22F7-E400-43C8-9B9C-7C2E9A1998BD}" dt="2024-06-15T11:44:55.663" v="533" actId="26606"/>
          <ac:spMkLst>
            <pc:docMk/>
            <pc:sldMk cId="790362398" sldId="260"/>
            <ac:spMk id="25" creationId="{C6202988-4466-42C5-B33A-AFABF051B4FE}"/>
          </ac:spMkLst>
        </pc:spChg>
      </pc:sldChg>
      <pc:sldChg chg="addSp delSp modSp mod delDesignElem">
        <pc:chgData name="Allan Brooks" userId="e8891fb7115ff348" providerId="LiveId" clId="{236D22F7-E400-43C8-9B9C-7C2E9A1998BD}" dt="2024-06-18T00:33:04.949" v="2405" actId="20577"/>
        <pc:sldMkLst>
          <pc:docMk/>
          <pc:sldMk cId="3545427619" sldId="261"/>
        </pc:sldMkLst>
        <pc:spChg chg="mod">
          <ac:chgData name="Allan Brooks" userId="e8891fb7115ff348" providerId="LiveId" clId="{236D22F7-E400-43C8-9B9C-7C2E9A1998BD}" dt="2024-06-18T00:33:04.949" v="2405" actId="20577"/>
          <ac:spMkLst>
            <pc:docMk/>
            <pc:sldMk cId="3545427619" sldId="261"/>
            <ac:spMk id="3" creationId="{190F63B7-752F-5D26-1E97-E6C7E4D39A79}"/>
          </ac:spMkLst>
        </pc:spChg>
        <pc:spChg chg="add del">
          <ac:chgData name="Allan Brooks" userId="e8891fb7115ff348" providerId="LiveId" clId="{236D22F7-E400-43C8-9B9C-7C2E9A1998BD}" dt="2024-06-14T13:42:03.812" v="64"/>
          <ac:spMkLst>
            <pc:docMk/>
            <pc:sldMk cId="3545427619" sldId="261"/>
            <ac:spMk id="8" creationId="{DC878D9A-77BE-4701-AE3D-EEFC53CD50BC}"/>
          </ac:spMkLst>
        </pc:spChg>
        <pc:spChg chg="add del">
          <ac:chgData name="Allan Brooks" userId="e8891fb7115ff348" providerId="LiveId" clId="{236D22F7-E400-43C8-9B9C-7C2E9A1998BD}" dt="2024-06-14T13:42:03.812" v="64"/>
          <ac:spMkLst>
            <pc:docMk/>
            <pc:sldMk cId="3545427619" sldId="261"/>
            <ac:spMk id="10" creationId="{F643BE08-0ED1-4B73-AC6D-B7E26A59CDAA}"/>
          </ac:spMkLst>
        </pc:spChg>
        <pc:spChg chg="add del">
          <ac:chgData name="Allan Brooks" userId="e8891fb7115ff348" providerId="LiveId" clId="{236D22F7-E400-43C8-9B9C-7C2E9A1998BD}" dt="2024-06-14T13:42:03.812" v="64"/>
          <ac:spMkLst>
            <pc:docMk/>
            <pc:sldMk cId="3545427619" sldId="261"/>
            <ac:spMk id="12" creationId="{956B2094-7FC0-45FC-BFED-3CB88CEE63F5}"/>
          </ac:spMkLst>
        </pc:spChg>
        <pc:spChg chg="add del">
          <ac:chgData name="Allan Brooks" userId="e8891fb7115ff348" providerId="LiveId" clId="{236D22F7-E400-43C8-9B9C-7C2E9A1998BD}" dt="2024-06-14T13:42:03.812" v="64"/>
          <ac:spMkLst>
            <pc:docMk/>
            <pc:sldMk cId="3545427619" sldId="261"/>
            <ac:spMk id="14" creationId="{07A4B640-BB7F-4272-A710-068DBA9F9A6E}"/>
          </ac:spMkLst>
        </pc:spChg>
      </pc:sldChg>
      <pc:sldChg chg="addSp delSp modSp del mod delDesignElem">
        <pc:chgData name="Allan Brooks" userId="e8891fb7115ff348" providerId="LiveId" clId="{236D22F7-E400-43C8-9B9C-7C2E9A1998BD}" dt="2024-06-18T00:35:32.905" v="2406" actId="2696"/>
        <pc:sldMkLst>
          <pc:docMk/>
          <pc:sldMk cId="4220947559" sldId="262"/>
        </pc:sldMkLst>
        <pc:spChg chg="mod">
          <ac:chgData name="Allan Brooks" userId="e8891fb7115ff348" providerId="LiveId" clId="{236D22F7-E400-43C8-9B9C-7C2E9A1998BD}" dt="2024-06-15T11:53:07.627" v="758" actId="20577"/>
          <ac:spMkLst>
            <pc:docMk/>
            <pc:sldMk cId="4220947559" sldId="262"/>
            <ac:spMk id="3" creationId="{190F63B7-752F-5D26-1E97-E6C7E4D39A79}"/>
          </ac:spMkLst>
        </pc:spChg>
        <pc:spChg chg="add del">
          <ac:chgData name="Allan Brooks" userId="e8891fb7115ff348" providerId="LiveId" clId="{236D22F7-E400-43C8-9B9C-7C2E9A1998BD}" dt="2024-06-14T13:42:03.812" v="64"/>
          <ac:spMkLst>
            <pc:docMk/>
            <pc:sldMk cId="4220947559" sldId="262"/>
            <ac:spMk id="8" creationId="{DC878D9A-77BE-4701-AE3D-EEFC53CD50BC}"/>
          </ac:spMkLst>
        </pc:spChg>
        <pc:spChg chg="add del">
          <ac:chgData name="Allan Brooks" userId="e8891fb7115ff348" providerId="LiveId" clId="{236D22F7-E400-43C8-9B9C-7C2E9A1998BD}" dt="2024-06-14T13:42:03.812" v="64"/>
          <ac:spMkLst>
            <pc:docMk/>
            <pc:sldMk cId="4220947559" sldId="262"/>
            <ac:spMk id="10" creationId="{F643BE08-0ED1-4B73-AC6D-B7E26A59CDAA}"/>
          </ac:spMkLst>
        </pc:spChg>
        <pc:spChg chg="add del">
          <ac:chgData name="Allan Brooks" userId="e8891fb7115ff348" providerId="LiveId" clId="{236D22F7-E400-43C8-9B9C-7C2E9A1998BD}" dt="2024-06-14T13:42:03.812" v="64"/>
          <ac:spMkLst>
            <pc:docMk/>
            <pc:sldMk cId="4220947559" sldId="262"/>
            <ac:spMk id="12" creationId="{956B2094-7FC0-45FC-BFED-3CB88CEE63F5}"/>
          </ac:spMkLst>
        </pc:spChg>
        <pc:spChg chg="add del">
          <ac:chgData name="Allan Brooks" userId="e8891fb7115ff348" providerId="LiveId" clId="{236D22F7-E400-43C8-9B9C-7C2E9A1998BD}" dt="2024-06-14T13:42:03.812" v="64"/>
          <ac:spMkLst>
            <pc:docMk/>
            <pc:sldMk cId="4220947559" sldId="262"/>
            <ac:spMk id="14" creationId="{07A4B640-BB7F-4272-A710-068DBA9F9A6E}"/>
          </ac:spMkLst>
        </pc:spChg>
      </pc:sldChg>
      <pc:sldChg chg="addSp delSp modSp add del delDesignElem">
        <pc:chgData name="Allan Brooks" userId="e8891fb7115ff348" providerId="LiveId" clId="{236D22F7-E400-43C8-9B9C-7C2E9A1998BD}" dt="2024-06-14T13:53:18.440" v="115" actId="2696"/>
        <pc:sldMkLst>
          <pc:docMk/>
          <pc:sldMk cId="3507696631" sldId="263"/>
        </pc:sldMkLst>
        <pc:spChg chg="mod">
          <ac:chgData name="Allan Brooks" userId="e8891fb7115ff348" providerId="LiveId" clId="{236D22F7-E400-43C8-9B9C-7C2E9A1998BD}" dt="2024-06-14T13:42:03.812" v="64"/>
          <ac:spMkLst>
            <pc:docMk/>
            <pc:sldMk cId="3507696631" sldId="263"/>
            <ac:spMk id="2" creationId="{FB342AB9-9631-AA6F-8432-F1A514D8F48B}"/>
          </ac:spMkLst>
        </pc:spChg>
        <pc:spChg chg="mod">
          <ac:chgData name="Allan Brooks" userId="e8891fb7115ff348" providerId="LiveId" clId="{236D22F7-E400-43C8-9B9C-7C2E9A1998BD}" dt="2024-06-14T13:42:03.812" v="64"/>
          <ac:spMkLst>
            <pc:docMk/>
            <pc:sldMk cId="3507696631" sldId="263"/>
            <ac:spMk id="3" creationId="{82794862-D272-7D71-C746-207C029DF08C}"/>
          </ac:spMkLst>
        </pc:spChg>
        <pc:spChg chg="add del">
          <ac:chgData name="Allan Brooks" userId="e8891fb7115ff348" providerId="LiveId" clId="{236D22F7-E400-43C8-9B9C-7C2E9A1998BD}" dt="2024-06-14T13:42:03.812" v="64"/>
          <ac:spMkLst>
            <pc:docMk/>
            <pc:sldMk cId="3507696631" sldId="263"/>
            <ac:spMk id="25" creationId="{025670FA-84E9-4D3D-BFE1-5DD6C1EEDE8B}"/>
          </ac:spMkLst>
        </pc:spChg>
        <pc:spChg chg="add del">
          <ac:chgData name="Allan Brooks" userId="e8891fb7115ff348" providerId="LiveId" clId="{236D22F7-E400-43C8-9B9C-7C2E9A1998BD}" dt="2024-06-14T13:42:03.812" v="64"/>
          <ac:spMkLst>
            <pc:docMk/>
            <pc:sldMk cId="3507696631" sldId="263"/>
            <ac:spMk id="27" creationId="{C857804E-7000-4D6F-BCB9-EB292DC3D2AF}"/>
          </ac:spMkLst>
        </pc:spChg>
        <pc:spChg chg="add del">
          <ac:chgData name="Allan Brooks" userId="e8891fb7115ff348" providerId="LiveId" clId="{236D22F7-E400-43C8-9B9C-7C2E9A1998BD}" dt="2024-06-14T13:42:03.812" v="64"/>
          <ac:spMkLst>
            <pc:docMk/>
            <pc:sldMk cId="3507696631" sldId="263"/>
            <ac:spMk id="29" creationId="{ADB615E3-6869-4FBE-9989-6D9A8FB8BED3}"/>
          </ac:spMkLst>
        </pc:spChg>
        <pc:grpChg chg="add del">
          <ac:chgData name="Allan Brooks" userId="e8891fb7115ff348" providerId="LiveId" clId="{236D22F7-E400-43C8-9B9C-7C2E9A1998BD}" dt="2024-06-14T13:42:03.812" v="64"/>
          <ac:grpSpMkLst>
            <pc:docMk/>
            <pc:sldMk cId="3507696631" sldId="263"/>
            <ac:grpSpMk id="31" creationId="{FE14D3C4-C240-43BC-99C8-DB470FE4660C}"/>
          </ac:grpSpMkLst>
        </pc:grpChg>
        <pc:cxnChg chg="add del">
          <ac:chgData name="Allan Brooks" userId="e8891fb7115ff348" providerId="LiveId" clId="{236D22F7-E400-43C8-9B9C-7C2E9A1998BD}" dt="2024-06-14T13:42:03.812" v="64"/>
          <ac:cxnSpMkLst>
            <pc:docMk/>
            <pc:sldMk cId="3507696631" sldId="263"/>
            <ac:cxnSpMk id="37" creationId="{30FF33BF-06A3-4D84-B5A1-313891C867F9}"/>
          </ac:cxnSpMkLst>
        </pc:cxnChg>
      </pc:sldChg>
      <pc:sldChg chg="addSp delSp modSp add del mod delDesignElem">
        <pc:chgData name="Allan Brooks" userId="e8891fb7115ff348" providerId="LiveId" clId="{236D22F7-E400-43C8-9B9C-7C2E9A1998BD}" dt="2024-06-14T13:53:11.654" v="114" actId="2696"/>
        <pc:sldMkLst>
          <pc:docMk/>
          <pc:sldMk cId="1357426985" sldId="264"/>
        </pc:sldMkLst>
        <pc:spChg chg="mod">
          <ac:chgData name="Allan Brooks" userId="e8891fb7115ff348" providerId="LiveId" clId="{236D22F7-E400-43C8-9B9C-7C2E9A1998BD}" dt="2024-06-14T13:42:03.812" v="64"/>
          <ac:spMkLst>
            <pc:docMk/>
            <pc:sldMk cId="1357426985" sldId="264"/>
            <ac:spMk id="2" creationId="{FB342AB9-9631-AA6F-8432-F1A514D8F48B}"/>
          </ac:spMkLst>
        </pc:spChg>
        <pc:spChg chg="mod">
          <ac:chgData name="Allan Brooks" userId="e8891fb7115ff348" providerId="LiveId" clId="{236D22F7-E400-43C8-9B9C-7C2E9A1998BD}" dt="2024-06-14T13:42:03.812" v="64"/>
          <ac:spMkLst>
            <pc:docMk/>
            <pc:sldMk cId="1357426985" sldId="264"/>
            <ac:spMk id="3" creationId="{82794862-D272-7D71-C746-207C029DF08C}"/>
          </ac:spMkLst>
        </pc:spChg>
        <pc:spChg chg="add del">
          <ac:chgData name="Allan Brooks" userId="e8891fb7115ff348" providerId="LiveId" clId="{236D22F7-E400-43C8-9B9C-7C2E9A1998BD}" dt="2024-06-14T13:40:00.926" v="40" actId="26606"/>
          <ac:spMkLst>
            <pc:docMk/>
            <pc:sldMk cId="1357426985" sldId="264"/>
            <ac:spMk id="25" creationId="{025670FA-84E9-4D3D-BFE1-5DD6C1EEDE8B}"/>
          </ac:spMkLst>
        </pc:spChg>
        <pc:spChg chg="add del">
          <ac:chgData name="Allan Brooks" userId="e8891fb7115ff348" providerId="LiveId" clId="{236D22F7-E400-43C8-9B9C-7C2E9A1998BD}" dt="2024-06-14T13:40:00.926" v="40" actId="26606"/>
          <ac:spMkLst>
            <pc:docMk/>
            <pc:sldMk cId="1357426985" sldId="264"/>
            <ac:spMk id="27" creationId="{C857804E-7000-4D6F-BCB9-EB292DC3D2AF}"/>
          </ac:spMkLst>
        </pc:spChg>
        <pc:spChg chg="add del">
          <ac:chgData name="Allan Brooks" userId="e8891fb7115ff348" providerId="LiveId" clId="{236D22F7-E400-43C8-9B9C-7C2E9A1998BD}" dt="2024-06-14T13:40:00.926" v="40" actId="26606"/>
          <ac:spMkLst>
            <pc:docMk/>
            <pc:sldMk cId="1357426985" sldId="264"/>
            <ac:spMk id="29" creationId="{ADB615E3-6869-4FBE-9989-6D9A8FB8BED3}"/>
          </ac:spMkLst>
        </pc:spChg>
        <pc:spChg chg="add del">
          <ac:chgData name="Allan Brooks" userId="e8891fb7115ff348" providerId="LiveId" clId="{236D22F7-E400-43C8-9B9C-7C2E9A1998BD}" dt="2024-06-14T13:42:03.812" v="64"/>
          <ac:spMkLst>
            <pc:docMk/>
            <pc:sldMk cId="1357426985" sldId="264"/>
            <ac:spMk id="42" creationId="{025670FA-84E9-4D3D-BFE1-5DD6C1EEDE8B}"/>
          </ac:spMkLst>
        </pc:spChg>
        <pc:spChg chg="add del">
          <ac:chgData name="Allan Brooks" userId="e8891fb7115ff348" providerId="LiveId" clId="{236D22F7-E400-43C8-9B9C-7C2E9A1998BD}" dt="2024-06-14T13:42:03.812" v="64"/>
          <ac:spMkLst>
            <pc:docMk/>
            <pc:sldMk cId="1357426985" sldId="264"/>
            <ac:spMk id="44" creationId="{C857804E-7000-4D6F-BCB9-EB292DC3D2AF}"/>
          </ac:spMkLst>
        </pc:spChg>
        <pc:spChg chg="add del">
          <ac:chgData name="Allan Brooks" userId="e8891fb7115ff348" providerId="LiveId" clId="{236D22F7-E400-43C8-9B9C-7C2E9A1998BD}" dt="2024-06-14T13:42:03.812" v="64"/>
          <ac:spMkLst>
            <pc:docMk/>
            <pc:sldMk cId="1357426985" sldId="264"/>
            <ac:spMk id="46" creationId="{ADB615E3-6869-4FBE-9989-6D9A8FB8BED3}"/>
          </ac:spMkLst>
        </pc:spChg>
        <pc:grpChg chg="add del">
          <ac:chgData name="Allan Brooks" userId="e8891fb7115ff348" providerId="LiveId" clId="{236D22F7-E400-43C8-9B9C-7C2E9A1998BD}" dt="2024-06-14T13:40:00.926" v="40" actId="26606"/>
          <ac:grpSpMkLst>
            <pc:docMk/>
            <pc:sldMk cId="1357426985" sldId="264"/>
            <ac:grpSpMk id="31" creationId="{FE14D3C4-C240-43BC-99C8-DB470FE4660C}"/>
          </ac:grpSpMkLst>
        </pc:grpChg>
        <pc:grpChg chg="add del">
          <ac:chgData name="Allan Brooks" userId="e8891fb7115ff348" providerId="LiveId" clId="{236D22F7-E400-43C8-9B9C-7C2E9A1998BD}" dt="2024-06-14T13:42:03.812" v="64"/>
          <ac:grpSpMkLst>
            <pc:docMk/>
            <pc:sldMk cId="1357426985" sldId="264"/>
            <ac:grpSpMk id="48" creationId="{FE14D3C4-C240-43BC-99C8-DB470FE4660C}"/>
          </ac:grpSpMkLst>
        </pc:grpChg>
        <pc:cxnChg chg="add del">
          <ac:chgData name="Allan Brooks" userId="e8891fb7115ff348" providerId="LiveId" clId="{236D22F7-E400-43C8-9B9C-7C2E9A1998BD}" dt="2024-06-14T13:40:00.926" v="40" actId="26606"/>
          <ac:cxnSpMkLst>
            <pc:docMk/>
            <pc:sldMk cId="1357426985" sldId="264"/>
            <ac:cxnSpMk id="37" creationId="{30FF33BF-06A3-4D84-B5A1-313891C867F9}"/>
          </ac:cxnSpMkLst>
        </pc:cxnChg>
        <pc:cxnChg chg="add del">
          <ac:chgData name="Allan Brooks" userId="e8891fb7115ff348" providerId="LiveId" clId="{236D22F7-E400-43C8-9B9C-7C2E9A1998BD}" dt="2024-06-14T13:42:03.812" v="64"/>
          <ac:cxnSpMkLst>
            <pc:docMk/>
            <pc:sldMk cId="1357426985" sldId="264"/>
            <ac:cxnSpMk id="54" creationId="{30FF33BF-06A3-4D84-B5A1-313891C867F9}"/>
          </ac:cxnSpMkLst>
        </pc:cxnChg>
      </pc:sldChg>
      <pc:sldChg chg="addSp delSp modSp add del delDesignElem">
        <pc:chgData name="Allan Brooks" userId="e8891fb7115ff348" providerId="LiveId" clId="{236D22F7-E400-43C8-9B9C-7C2E9A1998BD}" dt="2024-06-14T13:53:43.906" v="118" actId="2696"/>
        <pc:sldMkLst>
          <pc:docMk/>
          <pc:sldMk cId="1430974307" sldId="265"/>
        </pc:sldMkLst>
        <pc:spChg chg="mod">
          <ac:chgData name="Allan Brooks" userId="e8891fb7115ff348" providerId="LiveId" clId="{236D22F7-E400-43C8-9B9C-7C2E9A1998BD}" dt="2024-06-14T13:42:03.812" v="64"/>
          <ac:spMkLst>
            <pc:docMk/>
            <pc:sldMk cId="1430974307" sldId="265"/>
            <ac:spMk id="2" creationId="{FB342AB9-9631-AA6F-8432-F1A514D8F48B}"/>
          </ac:spMkLst>
        </pc:spChg>
        <pc:spChg chg="mod">
          <ac:chgData name="Allan Brooks" userId="e8891fb7115ff348" providerId="LiveId" clId="{236D22F7-E400-43C8-9B9C-7C2E9A1998BD}" dt="2024-06-14T13:42:03.812" v="64"/>
          <ac:spMkLst>
            <pc:docMk/>
            <pc:sldMk cId="1430974307" sldId="265"/>
            <ac:spMk id="3" creationId="{82794862-D272-7D71-C746-207C029DF08C}"/>
          </ac:spMkLst>
        </pc:spChg>
        <pc:spChg chg="add del">
          <ac:chgData name="Allan Brooks" userId="e8891fb7115ff348" providerId="LiveId" clId="{236D22F7-E400-43C8-9B9C-7C2E9A1998BD}" dt="2024-06-14T13:42:03.812" v="64"/>
          <ac:spMkLst>
            <pc:docMk/>
            <pc:sldMk cId="1430974307" sldId="265"/>
            <ac:spMk id="42" creationId="{025670FA-84E9-4D3D-BFE1-5DD6C1EEDE8B}"/>
          </ac:spMkLst>
        </pc:spChg>
        <pc:spChg chg="add del">
          <ac:chgData name="Allan Brooks" userId="e8891fb7115ff348" providerId="LiveId" clId="{236D22F7-E400-43C8-9B9C-7C2E9A1998BD}" dt="2024-06-14T13:42:03.812" v="64"/>
          <ac:spMkLst>
            <pc:docMk/>
            <pc:sldMk cId="1430974307" sldId="265"/>
            <ac:spMk id="44" creationId="{C857804E-7000-4D6F-BCB9-EB292DC3D2AF}"/>
          </ac:spMkLst>
        </pc:spChg>
        <pc:spChg chg="add del">
          <ac:chgData name="Allan Brooks" userId="e8891fb7115ff348" providerId="LiveId" clId="{236D22F7-E400-43C8-9B9C-7C2E9A1998BD}" dt="2024-06-14T13:42:03.812" v="64"/>
          <ac:spMkLst>
            <pc:docMk/>
            <pc:sldMk cId="1430974307" sldId="265"/>
            <ac:spMk id="46" creationId="{ADB615E3-6869-4FBE-9989-6D9A8FB8BED3}"/>
          </ac:spMkLst>
        </pc:spChg>
        <pc:grpChg chg="add del">
          <ac:chgData name="Allan Brooks" userId="e8891fb7115ff348" providerId="LiveId" clId="{236D22F7-E400-43C8-9B9C-7C2E9A1998BD}" dt="2024-06-14T13:42:03.812" v="64"/>
          <ac:grpSpMkLst>
            <pc:docMk/>
            <pc:sldMk cId="1430974307" sldId="265"/>
            <ac:grpSpMk id="48" creationId="{FE14D3C4-C240-43BC-99C8-DB470FE4660C}"/>
          </ac:grpSpMkLst>
        </pc:grpChg>
        <pc:cxnChg chg="add del">
          <ac:chgData name="Allan Brooks" userId="e8891fb7115ff348" providerId="LiveId" clId="{236D22F7-E400-43C8-9B9C-7C2E9A1998BD}" dt="2024-06-14T13:42:03.812" v="64"/>
          <ac:cxnSpMkLst>
            <pc:docMk/>
            <pc:sldMk cId="1430974307" sldId="265"/>
            <ac:cxnSpMk id="54" creationId="{30FF33BF-06A3-4D84-B5A1-313891C867F9}"/>
          </ac:cxnSpMkLst>
        </pc:cxnChg>
      </pc:sldChg>
      <pc:sldChg chg="modSp add mod">
        <pc:chgData name="Allan Brooks" userId="e8891fb7115ff348" providerId="LiveId" clId="{236D22F7-E400-43C8-9B9C-7C2E9A1998BD}" dt="2024-06-18T00:32:18.566" v="2366" actId="20577"/>
        <pc:sldMkLst>
          <pc:docMk/>
          <pc:sldMk cId="3501466118" sldId="266"/>
        </pc:sldMkLst>
        <pc:spChg chg="mod">
          <ac:chgData name="Allan Brooks" userId="e8891fb7115ff348" providerId="LiveId" clId="{236D22F7-E400-43C8-9B9C-7C2E9A1998BD}" dt="2024-06-15T11:40:59.750" v="339" actId="20577"/>
          <ac:spMkLst>
            <pc:docMk/>
            <pc:sldMk cId="3501466118" sldId="266"/>
            <ac:spMk id="2" creationId="{C7738083-63F9-FBE4-97D0-17728C296086}"/>
          </ac:spMkLst>
        </pc:spChg>
        <pc:spChg chg="mod">
          <ac:chgData name="Allan Brooks" userId="e8891fb7115ff348" providerId="LiveId" clId="{236D22F7-E400-43C8-9B9C-7C2E9A1998BD}" dt="2024-06-18T00:32:18.566" v="2366" actId="20577"/>
          <ac:spMkLst>
            <pc:docMk/>
            <pc:sldMk cId="3501466118" sldId="266"/>
            <ac:spMk id="3" creationId="{190F63B7-752F-5D26-1E97-E6C7E4D39A79}"/>
          </ac:spMkLst>
        </pc:spChg>
      </pc:sldChg>
      <pc:sldChg chg="addSp delSp modSp new mod setBg">
        <pc:chgData name="Allan Brooks" userId="e8891fb7115ff348" providerId="LiveId" clId="{236D22F7-E400-43C8-9B9C-7C2E9A1998BD}" dt="2024-06-14T13:48:34.826" v="111"/>
        <pc:sldMkLst>
          <pc:docMk/>
          <pc:sldMk cId="2680455711" sldId="267"/>
        </pc:sldMkLst>
        <pc:spChg chg="mod">
          <ac:chgData name="Allan Brooks" userId="e8891fb7115ff348" providerId="LiveId" clId="{236D22F7-E400-43C8-9B9C-7C2E9A1998BD}" dt="2024-06-14T13:48:27.901" v="110" actId="20577"/>
          <ac:spMkLst>
            <pc:docMk/>
            <pc:sldMk cId="2680455711" sldId="267"/>
            <ac:spMk id="2" creationId="{FB7C23FB-589B-4C9E-571E-81C48FE17061}"/>
          </ac:spMkLst>
        </pc:spChg>
        <pc:spChg chg="del mod">
          <ac:chgData name="Allan Brooks" userId="e8891fb7115ff348" providerId="LiveId" clId="{236D22F7-E400-43C8-9B9C-7C2E9A1998BD}" dt="2024-06-14T13:48:34.826" v="111"/>
          <ac:spMkLst>
            <pc:docMk/>
            <pc:sldMk cId="2680455711" sldId="267"/>
            <ac:spMk id="3" creationId="{86AC7A8C-E199-D7FB-F22C-8AFCA2FEE3EC}"/>
          </ac:spMkLst>
        </pc:spChg>
        <pc:spChg chg="add">
          <ac:chgData name="Allan Brooks" userId="e8891fb7115ff348" providerId="LiveId" clId="{236D22F7-E400-43C8-9B9C-7C2E9A1998BD}" dt="2024-06-14T13:48:23.959" v="101" actId="26606"/>
          <ac:spMkLst>
            <pc:docMk/>
            <pc:sldMk cId="2680455711" sldId="267"/>
            <ac:spMk id="8" creationId="{DC878D9A-77BE-4701-AE3D-EEFC53CD50BC}"/>
          </ac:spMkLst>
        </pc:spChg>
        <pc:spChg chg="add">
          <ac:chgData name="Allan Brooks" userId="e8891fb7115ff348" providerId="LiveId" clId="{236D22F7-E400-43C8-9B9C-7C2E9A1998BD}" dt="2024-06-14T13:48:23.959" v="101" actId="26606"/>
          <ac:spMkLst>
            <pc:docMk/>
            <pc:sldMk cId="2680455711" sldId="267"/>
            <ac:spMk id="10" creationId="{F643BE08-0ED1-4B73-AC6D-B7E26A59CDAA}"/>
          </ac:spMkLst>
        </pc:spChg>
        <pc:spChg chg="add">
          <ac:chgData name="Allan Brooks" userId="e8891fb7115ff348" providerId="LiveId" clId="{236D22F7-E400-43C8-9B9C-7C2E9A1998BD}" dt="2024-06-14T13:48:23.959" v="101" actId="26606"/>
          <ac:spMkLst>
            <pc:docMk/>
            <pc:sldMk cId="2680455711" sldId="267"/>
            <ac:spMk id="12" creationId="{956B2094-7FC0-45FC-BFED-3CB88CEE63F5}"/>
          </ac:spMkLst>
        </pc:spChg>
        <pc:spChg chg="add">
          <ac:chgData name="Allan Brooks" userId="e8891fb7115ff348" providerId="LiveId" clId="{236D22F7-E400-43C8-9B9C-7C2E9A1998BD}" dt="2024-06-14T13:48:23.959" v="101" actId="26606"/>
          <ac:spMkLst>
            <pc:docMk/>
            <pc:sldMk cId="2680455711" sldId="267"/>
            <ac:spMk id="14" creationId="{07A4B640-BB7F-4272-A710-068DBA9F9A6E}"/>
          </ac:spMkLst>
        </pc:spChg>
        <pc:picChg chg="add mod">
          <ac:chgData name="Allan Brooks" userId="e8891fb7115ff348" providerId="LiveId" clId="{236D22F7-E400-43C8-9B9C-7C2E9A1998BD}" dt="2024-06-14T13:48:34.826" v="111"/>
          <ac:picMkLst>
            <pc:docMk/>
            <pc:sldMk cId="2680455711" sldId="267"/>
            <ac:picMk id="4098" creationId="{43E343DC-957C-518E-0A96-F70D0610558B}"/>
          </ac:picMkLst>
        </pc:picChg>
      </pc:sldChg>
      <pc:sldChg chg="add del">
        <pc:chgData name="Allan Brooks" userId="e8891fb7115ff348" providerId="LiveId" clId="{236D22F7-E400-43C8-9B9C-7C2E9A1998BD}" dt="2024-06-14T13:53:40.823" v="117" actId="2696"/>
        <pc:sldMkLst>
          <pc:docMk/>
          <pc:sldMk cId="531780886" sldId="268"/>
        </pc:sldMkLst>
      </pc:sldChg>
      <pc:sldChg chg="addSp modSp add mod">
        <pc:chgData name="Allan Brooks" userId="e8891fb7115ff348" providerId="LiveId" clId="{236D22F7-E400-43C8-9B9C-7C2E9A1998BD}" dt="2024-06-17T00:40:28.339" v="2173" actId="20577"/>
        <pc:sldMkLst>
          <pc:docMk/>
          <pc:sldMk cId="1557503265" sldId="268"/>
        </pc:sldMkLst>
        <pc:spChg chg="mod">
          <ac:chgData name="Allan Brooks" userId="e8891fb7115ff348" providerId="LiveId" clId="{236D22F7-E400-43C8-9B9C-7C2E9A1998BD}" dt="2024-06-17T00:40:28.339" v="2173" actId="20577"/>
          <ac:spMkLst>
            <pc:docMk/>
            <pc:sldMk cId="1557503265" sldId="268"/>
            <ac:spMk id="3" creationId="{190F63B7-752F-5D26-1E97-E6C7E4D39A79}"/>
          </ac:spMkLst>
        </pc:spChg>
        <pc:picChg chg="add mod">
          <ac:chgData name="Allan Brooks" userId="e8891fb7115ff348" providerId="LiveId" clId="{236D22F7-E400-43C8-9B9C-7C2E9A1998BD}" dt="2024-06-17T00:40:25.313" v="2172" actId="1076"/>
          <ac:picMkLst>
            <pc:docMk/>
            <pc:sldMk cId="1557503265" sldId="268"/>
            <ac:picMk id="1026" creationId="{667E9B72-4777-9833-F3DB-10F26C6407A1}"/>
          </ac:picMkLst>
        </pc:picChg>
      </pc:sldChg>
      <pc:sldChg chg="add del ord">
        <pc:chgData name="Allan Brooks" userId="e8891fb7115ff348" providerId="LiveId" clId="{236D22F7-E400-43C8-9B9C-7C2E9A1998BD}" dt="2024-06-15T11:49:13.938" v="589" actId="2696"/>
        <pc:sldMkLst>
          <pc:docMk/>
          <pc:sldMk cId="2486233701" sldId="269"/>
        </pc:sldMkLst>
      </pc:sldChg>
      <pc:sldChg chg="addSp delSp modSp add mod ord">
        <pc:chgData name="Allan Brooks" userId="e8891fb7115ff348" providerId="LiveId" clId="{236D22F7-E400-43C8-9B9C-7C2E9A1998BD}" dt="2024-06-17T00:40:45.280" v="2201" actId="5793"/>
        <pc:sldMkLst>
          <pc:docMk/>
          <pc:sldMk cId="1507535736" sldId="270"/>
        </pc:sldMkLst>
        <pc:spChg chg="mod">
          <ac:chgData name="Allan Brooks" userId="e8891fb7115ff348" providerId="LiveId" clId="{236D22F7-E400-43C8-9B9C-7C2E9A1998BD}" dt="2024-06-17T00:40:45.280" v="2201" actId="5793"/>
          <ac:spMkLst>
            <pc:docMk/>
            <pc:sldMk cId="1507535736" sldId="270"/>
            <ac:spMk id="3" creationId="{190F63B7-752F-5D26-1E97-E6C7E4D39A79}"/>
          </ac:spMkLst>
        </pc:spChg>
        <pc:picChg chg="add del mod">
          <ac:chgData name="Allan Brooks" userId="e8891fb7115ff348" providerId="LiveId" clId="{236D22F7-E400-43C8-9B9C-7C2E9A1998BD}" dt="2024-06-16T12:03:34.719" v="1100" actId="478"/>
          <ac:picMkLst>
            <pc:docMk/>
            <pc:sldMk cId="1507535736" sldId="270"/>
            <ac:picMk id="5" creationId="{C278A001-7033-D478-7F98-9ED57A6569ED}"/>
          </ac:picMkLst>
        </pc:picChg>
        <pc:picChg chg="add mod">
          <ac:chgData name="Allan Brooks" userId="e8891fb7115ff348" providerId="LiveId" clId="{236D22F7-E400-43C8-9B9C-7C2E9A1998BD}" dt="2024-06-16T12:03:37.977" v="1102" actId="1076"/>
          <ac:picMkLst>
            <pc:docMk/>
            <pc:sldMk cId="1507535736" sldId="270"/>
            <ac:picMk id="7" creationId="{BA870D2A-F16F-8FCA-78A5-D2EDF16F207F}"/>
          </ac:picMkLst>
        </pc:picChg>
      </pc:sldChg>
      <pc:sldChg chg="addSp delSp modSp add del mod addAnim">
        <pc:chgData name="Allan Brooks" userId="e8891fb7115ff348" providerId="LiveId" clId="{236D22F7-E400-43C8-9B9C-7C2E9A1998BD}" dt="2024-06-17T00:41:46.055" v="2234" actId="2696"/>
        <pc:sldMkLst>
          <pc:docMk/>
          <pc:sldMk cId="4111378905" sldId="271"/>
        </pc:sldMkLst>
        <pc:spChg chg="mod">
          <ac:chgData name="Allan Brooks" userId="e8891fb7115ff348" providerId="LiveId" clId="{236D22F7-E400-43C8-9B9C-7C2E9A1998BD}" dt="2024-06-15T11:49:41.078" v="617" actId="26606"/>
          <ac:spMkLst>
            <pc:docMk/>
            <pc:sldMk cId="4111378905" sldId="271"/>
            <ac:spMk id="2" creationId="{C7738083-63F9-FBE4-97D0-17728C296086}"/>
          </ac:spMkLst>
        </pc:spChg>
        <pc:spChg chg="mod">
          <ac:chgData name="Allan Brooks" userId="e8891fb7115ff348" providerId="LiveId" clId="{236D22F7-E400-43C8-9B9C-7C2E9A1998BD}" dt="2024-06-15T11:54:05.983" v="812" actId="20577"/>
          <ac:spMkLst>
            <pc:docMk/>
            <pc:sldMk cId="4111378905" sldId="271"/>
            <ac:spMk id="3" creationId="{190F63B7-752F-5D26-1E97-E6C7E4D39A79}"/>
          </ac:spMkLst>
        </pc:spChg>
        <pc:spChg chg="del">
          <ac:chgData name="Allan Brooks" userId="e8891fb7115ff348" providerId="LiveId" clId="{236D22F7-E400-43C8-9B9C-7C2E9A1998BD}" dt="2024-06-15T11:49:41.078" v="617" actId="26606"/>
          <ac:spMkLst>
            <pc:docMk/>
            <pc:sldMk cId="4111378905" sldId="271"/>
            <ac:spMk id="8" creationId="{DC878D9A-77BE-4701-AE3D-EEFC53CD50BC}"/>
          </ac:spMkLst>
        </pc:spChg>
        <pc:spChg chg="del">
          <ac:chgData name="Allan Brooks" userId="e8891fb7115ff348" providerId="LiveId" clId="{236D22F7-E400-43C8-9B9C-7C2E9A1998BD}" dt="2024-06-15T11:49:41.078" v="617" actId="26606"/>
          <ac:spMkLst>
            <pc:docMk/>
            <pc:sldMk cId="4111378905" sldId="271"/>
            <ac:spMk id="10" creationId="{F643BE08-0ED1-4B73-AC6D-B7E26A59CDAA}"/>
          </ac:spMkLst>
        </pc:spChg>
        <pc:spChg chg="del">
          <ac:chgData name="Allan Brooks" userId="e8891fb7115ff348" providerId="LiveId" clId="{236D22F7-E400-43C8-9B9C-7C2E9A1998BD}" dt="2024-06-15T11:49:41.078" v="617" actId="26606"/>
          <ac:spMkLst>
            <pc:docMk/>
            <pc:sldMk cId="4111378905" sldId="271"/>
            <ac:spMk id="12" creationId="{956B2094-7FC0-45FC-BFED-3CB88CEE63F5}"/>
          </ac:spMkLst>
        </pc:spChg>
        <pc:spChg chg="del">
          <ac:chgData name="Allan Brooks" userId="e8891fb7115ff348" providerId="LiveId" clId="{236D22F7-E400-43C8-9B9C-7C2E9A1998BD}" dt="2024-06-15T11:49:41.078" v="617" actId="26606"/>
          <ac:spMkLst>
            <pc:docMk/>
            <pc:sldMk cId="4111378905" sldId="271"/>
            <ac:spMk id="14" creationId="{07A4B640-BB7F-4272-A710-068DBA9F9A6E}"/>
          </ac:spMkLst>
        </pc:spChg>
        <pc:spChg chg="add">
          <ac:chgData name="Allan Brooks" userId="e8891fb7115ff348" providerId="LiveId" clId="{236D22F7-E400-43C8-9B9C-7C2E9A1998BD}" dt="2024-06-15T11:49:41.078" v="617" actId="26606"/>
          <ac:spMkLst>
            <pc:docMk/>
            <pc:sldMk cId="4111378905" sldId="271"/>
            <ac:spMk id="19" creationId="{52723366-C73B-4ED6-ADEF-29911C6BC55F}"/>
          </ac:spMkLst>
        </pc:spChg>
        <pc:spChg chg="add">
          <ac:chgData name="Allan Brooks" userId="e8891fb7115ff348" providerId="LiveId" clId="{236D22F7-E400-43C8-9B9C-7C2E9A1998BD}" dt="2024-06-15T11:49:41.078" v="617" actId="26606"/>
          <ac:spMkLst>
            <pc:docMk/>
            <pc:sldMk cId="4111378905" sldId="271"/>
            <ac:spMk id="21" creationId="{847A4152-8E41-4D1C-B88C-57C5C430A69E}"/>
          </ac:spMkLst>
        </pc:spChg>
        <pc:spChg chg="add">
          <ac:chgData name="Allan Brooks" userId="e8891fb7115ff348" providerId="LiveId" clId="{236D22F7-E400-43C8-9B9C-7C2E9A1998BD}" dt="2024-06-15T11:49:41.078" v="617" actId="26606"/>
          <ac:spMkLst>
            <pc:docMk/>
            <pc:sldMk cId="4111378905" sldId="271"/>
            <ac:spMk id="23" creationId="{999F76F5-72D4-4814-9169-8F535AEEB809}"/>
          </ac:spMkLst>
        </pc:spChg>
        <pc:spChg chg="add">
          <ac:chgData name="Allan Brooks" userId="e8891fb7115ff348" providerId="LiveId" clId="{236D22F7-E400-43C8-9B9C-7C2E9A1998BD}" dt="2024-06-15T11:49:41.078" v="617" actId="26606"/>
          <ac:spMkLst>
            <pc:docMk/>
            <pc:sldMk cId="4111378905" sldId="271"/>
            <ac:spMk id="25" creationId="{C6202988-4466-42C5-B33A-AFABF051B4FE}"/>
          </ac:spMkLst>
        </pc:spChg>
      </pc:sldChg>
      <pc:sldChg chg="addSp delSp modSp add mod addAnim">
        <pc:chgData name="Allan Brooks" userId="e8891fb7115ff348" providerId="LiveId" clId="{236D22F7-E400-43C8-9B9C-7C2E9A1998BD}" dt="2024-06-17T00:45:31.552" v="2335" actId="20577"/>
        <pc:sldMkLst>
          <pc:docMk/>
          <pc:sldMk cId="698768832" sldId="272"/>
        </pc:sldMkLst>
        <pc:spChg chg="mod">
          <ac:chgData name="Allan Brooks" userId="e8891fb7115ff348" providerId="LiveId" clId="{236D22F7-E400-43C8-9B9C-7C2E9A1998BD}" dt="2024-06-16T15:17:57.404" v="1240" actId="20577"/>
          <ac:spMkLst>
            <pc:docMk/>
            <pc:sldMk cId="698768832" sldId="272"/>
            <ac:spMk id="2" creationId="{C7738083-63F9-FBE4-97D0-17728C296086}"/>
          </ac:spMkLst>
        </pc:spChg>
        <pc:spChg chg="mod">
          <ac:chgData name="Allan Brooks" userId="e8891fb7115ff348" providerId="LiveId" clId="{236D22F7-E400-43C8-9B9C-7C2E9A1998BD}" dt="2024-06-17T00:45:31.552" v="2335" actId="20577"/>
          <ac:spMkLst>
            <pc:docMk/>
            <pc:sldMk cId="698768832" sldId="272"/>
            <ac:spMk id="3" creationId="{190F63B7-752F-5D26-1E97-E6C7E4D39A79}"/>
          </ac:spMkLst>
        </pc:spChg>
        <pc:spChg chg="del">
          <ac:chgData name="Allan Brooks" userId="e8891fb7115ff348" providerId="LiveId" clId="{236D22F7-E400-43C8-9B9C-7C2E9A1998BD}" dt="2024-06-15T11:55:12.729" v="864" actId="26606"/>
          <ac:spMkLst>
            <pc:docMk/>
            <pc:sldMk cId="698768832" sldId="272"/>
            <ac:spMk id="8" creationId="{DC878D9A-77BE-4701-AE3D-EEFC53CD50BC}"/>
          </ac:spMkLst>
        </pc:spChg>
        <pc:spChg chg="del">
          <ac:chgData name="Allan Brooks" userId="e8891fb7115ff348" providerId="LiveId" clId="{236D22F7-E400-43C8-9B9C-7C2E9A1998BD}" dt="2024-06-15T11:55:12.729" v="864" actId="26606"/>
          <ac:spMkLst>
            <pc:docMk/>
            <pc:sldMk cId="698768832" sldId="272"/>
            <ac:spMk id="10" creationId="{F643BE08-0ED1-4B73-AC6D-B7E26A59CDAA}"/>
          </ac:spMkLst>
        </pc:spChg>
        <pc:spChg chg="del">
          <ac:chgData name="Allan Brooks" userId="e8891fb7115ff348" providerId="LiveId" clId="{236D22F7-E400-43C8-9B9C-7C2E9A1998BD}" dt="2024-06-15T11:55:12.729" v="864" actId="26606"/>
          <ac:spMkLst>
            <pc:docMk/>
            <pc:sldMk cId="698768832" sldId="272"/>
            <ac:spMk id="12" creationId="{956B2094-7FC0-45FC-BFED-3CB88CEE63F5}"/>
          </ac:spMkLst>
        </pc:spChg>
        <pc:spChg chg="del">
          <ac:chgData name="Allan Brooks" userId="e8891fb7115ff348" providerId="LiveId" clId="{236D22F7-E400-43C8-9B9C-7C2E9A1998BD}" dt="2024-06-15T11:55:12.729" v="864" actId="26606"/>
          <ac:spMkLst>
            <pc:docMk/>
            <pc:sldMk cId="698768832" sldId="272"/>
            <ac:spMk id="14" creationId="{07A4B640-BB7F-4272-A710-068DBA9F9A6E}"/>
          </ac:spMkLst>
        </pc:spChg>
        <pc:spChg chg="add">
          <ac:chgData name="Allan Brooks" userId="e8891fb7115ff348" providerId="LiveId" clId="{236D22F7-E400-43C8-9B9C-7C2E9A1998BD}" dt="2024-06-15T11:55:12.729" v="864" actId="26606"/>
          <ac:spMkLst>
            <pc:docMk/>
            <pc:sldMk cId="698768832" sldId="272"/>
            <ac:spMk id="19" creationId="{52723366-C73B-4ED6-ADEF-29911C6BC55F}"/>
          </ac:spMkLst>
        </pc:spChg>
        <pc:spChg chg="add">
          <ac:chgData name="Allan Brooks" userId="e8891fb7115ff348" providerId="LiveId" clId="{236D22F7-E400-43C8-9B9C-7C2E9A1998BD}" dt="2024-06-15T11:55:12.729" v="864" actId="26606"/>
          <ac:spMkLst>
            <pc:docMk/>
            <pc:sldMk cId="698768832" sldId="272"/>
            <ac:spMk id="21" creationId="{847A4152-8E41-4D1C-B88C-57C5C430A69E}"/>
          </ac:spMkLst>
        </pc:spChg>
        <pc:spChg chg="add">
          <ac:chgData name="Allan Brooks" userId="e8891fb7115ff348" providerId="LiveId" clId="{236D22F7-E400-43C8-9B9C-7C2E9A1998BD}" dt="2024-06-15T11:55:12.729" v="864" actId="26606"/>
          <ac:spMkLst>
            <pc:docMk/>
            <pc:sldMk cId="698768832" sldId="272"/>
            <ac:spMk id="23" creationId="{999F76F5-72D4-4814-9169-8F535AEEB809}"/>
          </ac:spMkLst>
        </pc:spChg>
        <pc:spChg chg="add">
          <ac:chgData name="Allan Brooks" userId="e8891fb7115ff348" providerId="LiveId" clId="{236D22F7-E400-43C8-9B9C-7C2E9A1998BD}" dt="2024-06-15T11:55:12.729" v="864" actId="26606"/>
          <ac:spMkLst>
            <pc:docMk/>
            <pc:sldMk cId="698768832" sldId="272"/>
            <ac:spMk id="25" creationId="{C6202988-4466-42C5-B33A-AFABF051B4FE}"/>
          </ac:spMkLst>
        </pc:spChg>
      </pc:sldChg>
      <pc:sldChg chg="modSp add mod">
        <pc:chgData name="Allan Brooks" userId="e8891fb7115ff348" providerId="LiveId" clId="{236D22F7-E400-43C8-9B9C-7C2E9A1998BD}" dt="2024-06-17T00:37:40.856" v="2002" actId="20577"/>
        <pc:sldMkLst>
          <pc:docMk/>
          <pc:sldMk cId="742186477" sldId="273"/>
        </pc:sldMkLst>
        <pc:spChg chg="mod">
          <ac:chgData name="Allan Brooks" userId="e8891fb7115ff348" providerId="LiveId" clId="{236D22F7-E400-43C8-9B9C-7C2E9A1998BD}" dt="2024-06-15T12:00:44.195" v="937" actId="20577"/>
          <ac:spMkLst>
            <pc:docMk/>
            <pc:sldMk cId="742186477" sldId="273"/>
            <ac:spMk id="2" creationId="{C7738083-63F9-FBE4-97D0-17728C296086}"/>
          </ac:spMkLst>
        </pc:spChg>
        <pc:spChg chg="mod">
          <ac:chgData name="Allan Brooks" userId="e8891fb7115ff348" providerId="LiveId" clId="{236D22F7-E400-43C8-9B9C-7C2E9A1998BD}" dt="2024-06-17T00:37:40.856" v="2002" actId="20577"/>
          <ac:spMkLst>
            <pc:docMk/>
            <pc:sldMk cId="742186477" sldId="273"/>
            <ac:spMk id="3" creationId="{190F63B7-752F-5D26-1E97-E6C7E4D39A79}"/>
          </ac:spMkLst>
        </pc:spChg>
      </pc:sldChg>
      <pc:sldChg chg="modSp add mod ord">
        <pc:chgData name="Allan Brooks" userId="e8891fb7115ff348" providerId="LiveId" clId="{236D22F7-E400-43C8-9B9C-7C2E9A1998BD}" dt="2024-06-17T00:45:42.483" v="2339" actId="20577"/>
        <pc:sldMkLst>
          <pc:docMk/>
          <pc:sldMk cId="2783074707" sldId="274"/>
        </pc:sldMkLst>
        <pc:spChg chg="mod">
          <ac:chgData name="Allan Brooks" userId="e8891fb7115ff348" providerId="LiveId" clId="{236D22F7-E400-43C8-9B9C-7C2E9A1998BD}" dt="2024-06-15T12:01:23.617" v="946" actId="20577"/>
          <ac:spMkLst>
            <pc:docMk/>
            <pc:sldMk cId="2783074707" sldId="274"/>
            <ac:spMk id="2" creationId="{C7738083-63F9-FBE4-97D0-17728C296086}"/>
          </ac:spMkLst>
        </pc:spChg>
        <pc:spChg chg="mod">
          <ac:chgData name="Allan Brooks" userId="e8891fb7115ff348" providerId="LiveId" clId="{236D22F7-E400-43C8-9B9C-7C2E9A1998BD}" dt="2024-06-17T00:45:42.483" v="2339" actId="20577"/>
          <ac:spMkLst>
            <pc:docMk/>
            <pc:sldMk cId="2783074707" sldId="274"/>
            <ac:spMk id="3" creationId="{190F63B7-752F-5D26-1E97-E6C7E4D39A79}"/>
          </ac:spMkLst>
        </pc:spChg>
      </pc:sldChg>
      <pc:sldChg chg="addSp delSp modSp add mod addAnim">
        <pc:chgData name="Allan Brooks" userId="e8891fb7115ff348" providerId="LiveId" clId="{236D22F7-E400-43C8-9B9C-7C2E9A1998BD}" dt="2024-06-16T14:37:00.265" v="1197" actId="22"/>
        <pc:sldMkLst>
          <pc:docMk/>
          <pc:sldMk cId="4244106067" sldId="275"/>
        </pc:sldMkLst>
        <pc:spChg chg="mod">
          <ac:chgData name="Allan Brooks" userId="e8891fb7115ff348" providerId="LiveId" clId="{236D22F7-E400-43C8-9B9C-7C2E9A1998BD}" dt="2024-06-16T14:36:56.381" v="1188" actId="20577"/>
          <ac:spMkLst>
            <pc:docMk/>
            <pc:sldMk cId="4244106067" sldId="275"/>
            <ac:spMk id="2" creationId="{C7738083-63F9-FBE4-97D0-17728C296086}"/>
          </ac:spMkLst>
        </pc:spChg>
        <pc:spChg chg="del mod">
          <ac:chgData name="Allan Brooks" userId="e8891fb7115ff348" providerId="LiveId" clId="{236D22F7-E400-43C8-9B9C-7C2E9A1998BD}" dt="2024-06-16T14:37:00.265" v="1197" actId="22"/>
          <ac:spMkLst>
            <pc:docMk/>
            <pc:sldMk cId="4244106067" sldId="275"/>
            <ac:spMk id="3" creationId="{190F63B7-752F-5D26-1E97-E6C7E4D39A79}"/>
          </ac:spMkLst>
        </pc:spChg>
        <pc:spChg chg="del">
          <ac:chgData name="Allan Brooks" userId="e8891fb7115ff348" providerId="LiveId" clId="{236D22F7-E400-43C8-9B9C-7C2E9A1998BD}" dt="2024-06-15T12:08:31.307" v="1032" actId="26606"/>
          <ac:spMkLst>
            <pc:docMk/>
            <pc:sldMk cId="4244106067" sldId="275"/>
            <ac:spMk id="8" creationId="{DC878D9A-77BE-4701-AE3D-EEFC53CD50BC}"/>
          </ac:spMkLst>
        </pc:spChg>
        <pc:spChg chg="del">
          <ac:chgData name="Allan Brooks" userId="e8891fb7115ff348" providerId="LiveId" clId="{236D22F7-E400-43C8-9B9C-7C2E9A1998BD}" dt="2024-06-15T12:08:31.307" v="1032" actId="26606"/>
          <ac:spMkLst>
            <pc:docMk/>
            <pc:sldMk cId="4244106067" sldId="275"/>
            <ac:spMk id="10" creationId="{F643BE08-0ED1-4B73-AC6D-B7E26A59CDAA}"/>
          </ac:spMkLst>
        </pc:spChg>
        <pc:spChg chg="del">
          <ac:chgData name="Allan Brooks" userId="e8891fb7115ff348" providerId="LiveId" clId="{236D22F7-E400-43C8-9B9C-7C2E9A1998BD}" dt="2024-06-15T12:08:31.307" v="1032" actId="26606"/>
          <ac:spMkLst>
            <pc:docMk/>
            <pc:sldMk cId="4244106067" sldId="275"/>
            <ac:spMk id="12" creationId="{956B2094-7FC0-45FC-BFED-3CB88CEE63F5}"/>
          </ac:spMkLst>
        </pc:spChg>
        <pc:spChg chg="del">
          <ac:chgData name="Allan Brooks" userId="e8891fb7115ff348" providerId="LiveId" clId="{236D22F7-E400-43C8-9B9C-7C2E9A1998BD}" dt="2024-06-15T12:08:31.307" v="1032" actId="26606"/>
          <ac:spMkLst>
            <pc:docMk/>
            <pc:sldMk cId="4244106067" sldId="275"/>
            <ac:spMk id="14" creationId="{07A4B640-BB7F-4272-A710-068DBA9F9A6E}"/>
          </ac:spMkLst>
        </pc:spChg>
        <pc:spChg chg="add">
          <ac:chgData name="Allan Brooks" userId="e8891fb7115ff348" providerId="LiveId" clId="{236D22F7-E400-43C8-9B9C-7C2E9A1998BD}" dt="2024-06-15T12:08:31.307" v="1032" actId="26606"/>
          <ac:spMkLst>
            <pc:docMk/>
            <pc:sldMk cId="4244106067" sldId="275"/>
            <ac:spMk id="19" creationId="{52723366-C73B-4ED6-ADEF-29911C6BC55F}"/>
          </ac:spMkLst>
        </pc:spChg>
        <pc:spChg chg="add">
          <ac:chgData name="Allan Brooks" userId="e8891fb7115ff348" providerId="LiveId" clId="{236D22F7-E400-43C8-9B9C-7C2E9A1998BD}" dt="2024-06-15T12:08:31.307" v="1032" actId="26606"/>
          <ac:spMkLst>
            <pc:docMk/>
            <pc:sldMk cId="4244106067" sldId="275"/>
            <ac:spMk id="21" creationId="{847A4152-8E41-4D1C-B88C-57C5C430A69E}"/>
          </ac:spMkLst>
        </pc:spChg>
        <pc:spChg chg="add">
          <ac:chgData name="Allan Brooks" userId="e8891fb7115ff348" providerId="LiveId" clId="{236D22F7-E400-43C8-9B9C-7C2E9A1998BD}" dt="2024-06-15T12:08:31.307" v="1032" actId="26606"/>
          <ac:spMkLst>
            <pc:docMk/>
            <pc:sldMk cId="4244106067" sldId="275"/>
            <ac:spMk id="23" creationId="{999F76F5-72D4-4814-9169-8F535AEEB809}"/>
          </ac:spMkLst>
        </pc:spChg>
        <pc:spChg chg="add">
          <ac:chgData name="Allan Brooks" userId="e8891fb7115ff348" providerId="LiveId" clId="{236D22F7-E400-43C8-9B9C-7C2E9A1998BD}" dt="2024-06-15T12:08:31.307" v="1032" actId="26606"/>
          <ac:spMkLst>
            <pc:docMk/>
            <pc:sldMk cId="4244106067" sldId="275"/>
            <ac:spMk id="25" creationId="{C6202988-4466-42C5-B33A-AFABF051B4FE}"/>
          </ac:spMkLst>
        </pc:spChg>
        <pc:picChg chg="add mod ord">
          <ac:chgData name="Allan Brooks" userId="e8891fb7115ff348" providerId="LiveId" clId="{236D22F7-E400-43C8-9B9C-7C2E9A1998BD}" dt="2024-06-16T14:37:00.265" v="1197" actId="22"/>
          <ac:picMkLst>
            <pc:docMk/>
            <pc:sldMk cId="4244106067" sldId="275"/>
            <ac:picMk id="5" creationId="{E193AD89-4F35-F163-6802-86C7FDF4C06F}"/>
          </ac:picMkLst>
        </pc:picChg>
      </pc:sldChg>
      <pc:sldChg chg="addSp delSp modSp add mod">
        <pc:chgData name="Allan Brooks" userId="e8891fb7115ff348" providerId="LiveId" clId="{236D22F7-E400-43C8-9B9C-7C2E9A1998BD}" dt="2024-06-17T00:40:57.289" v="2229" actId="1076"/>
        <pc:sldMkLst>
          <pc:docMk/>
          <pc:sldMk cId="990284538" sldId="276"/>
        </pc:sldMkLst>
        <pc:spChg chg="mod">
          <ac:chgData name="Allan Brooks" userId="e8891fb7115ff348" providerId="LiveId" clId="{236D22F7-E400-43C8-9B9C-7C2E9A1998BD}" dt="2024-06-17T00:40:54.001" v="2228" actId="20577"/>
          <ac:spMkLst>
            <pc:docMk/>
            <pc:sldMk cId="990284538" sldId="276"/>
            <ac:spMk id="3" creationId="{190F63B7-752F-5D26-1E97-E6C7E4D39A79}"/>
          </ac:spMkLst>
        </pc:spChg>
        <pc:picChg chg="del">
          <ac:chgData name="Allan Brooks" userId="e8891fb7115ff348" providerId="LiveId" clId="{236D22F7-E400-43C8-9B9C-7C2E9A1998BD}" dt="2024-06-16T12:02:48.253" v="1099" actId="478"/>
          <ac:picMkLst>
            <pc:docMk/>
            <pc:sldMk cId="990284538" sldId="276"/>
            <ac:picMk id="5" creationId="{C278A001-7033-D478-7F98-9ED57A6569ED}"/>
          </ac:picMkLst>
        </pc:picChg>
        <pc:picChg chg="add mod">
          <ac:chgData name="Allan Brooks" userId="e8891fb7115ff348" providerId="LiveId" clId="{236D22F7-E400-43C8-9B9C-7C2E9A1998BD}" dt="2024-06-17T00:40:57.289" v="2229" actId="1076"/>
          <ac:picMkLst>
            <pc:docMk/>
            <pc:sldMk cId="990284538" sldId="276"/>
            <ac:picMk id="6" creationId="{FA86B16B-1EA8-BAA5-7901-E29D2B90E8A7}"/>
          </ac:picMkLst>
        </pc:picChg>
      </pc:sldChg>
      <pc:sldChg chg="addSp modSp add del mod">
        <pc:chgData name="Allan Brooks" userId="e8891fb7115ff348" providerId="LiveId" clId="{236D22F7-E400-43C8-9B9C-7C2E9A1998BD}" dt="2024-06-17T00:41:32.542" v="2232" actId="2696"/>
        <pc:sldMkLst>
          <pc:docMk/>
          <pc:sldMk cId="1750498434" sldId="277"/>
        </pc:sldMkLst>
        <pc:spChg chg="mod">
          <ac:chgData name="Allan Brooks" userId="e8891fb7115ff348" providerId="LiveId" clId="{236D22F7-E400-43C8-9B9C-7C2E9A1998BD}" dt="2024-06-17T00:41:10.008" v="2231" actId="20577"/>
          <ac:spMkLst>
            <pc:docMk/>
            <pc:sldMk cId="1750498434" sldId="277"/>
            <ac:spMk id="2" creationId="{C7738083-63F9-FBE4-97D0-17728C296086}"/>
          </ac:spMkLst>
        </pc:spChg>
        <pc:spChg chg="mod">
          <ac:chgData name="Allan Brooks" userId="e8891fb7115ff348" providerId="LiveId" clId="{236D22F7-E400-43C8-9B9C-7C2E9A1998BD}" dt="2024-06-16T14:29:03.335" v="1167" actId="1076"/>
          <ac:spMkLst>
            <pc:docMk/>
            <pc:sldMk cId="1750498434" sldId="277"/>
            <ac:spMk id="3" creationId="{190F63B7-752F-5D26-1E97-E6C7E4D39A79}"/>
          </ac:spMkLst>
        </pc:spChg>
        <pc:picChg chg="add mod">
          <ac:chgData name="Allan Brooks" userId="e8891fb7115ff348" providerId="LiveId" clId="{236D22F7-E400-43C8-9B9C-7C2E9A1998BD}" dt="2024-06-16T14:29:05.513" v="1168" actId="1076"/>
          <ac:picMkLst>
            <pc:docMk/>
            <pc:sldMk cId="1750498434" sldId="277"/>
            <ac:picMk id="5" creationId="{62F6A06E-E6F9-0887-4BC1-40B9A47BCD77}"/>
          </ac:picMkLst>
        </pc:picChg>
      </pc:sldChg>
      <pc:sldChg chg="addSp delSp modSp add mod">
        <pc:chgData name="Allan Brooks" userId="e8891fb7115ff348" providerId="LiveId" clId="{236D22F7-E400-43C8-9B9C-7C2E9A1998BD}" dt="2024-06-16T14:28:51.994" v="1117" actId="1076"/>
        <pc:sldMkLst>
          <pc:docMk/>
          <pc:sldMk cId="1262520922" sldId="278"/>
        </pc:sldMkLst>
        <pc:spChg chg="mod">
          <ac:chgData name="Allan Brooks" userId="e8891fb7115ff348" providerId="LiveId" clId="{236D22F7-E400-43C8-9B9C-7C2E9A1998BD}" dt="2024-06-16T14:28:48.647" v="1116" actId="20577"/>
          <ac:spMkLst>
            <pc:docMk/>
            <pc:sldMk cId="1262520922" sldId="278"/>
            <ac:spMk id="3" creationId="{190F63B7-752F-5D26-1E97-E6C7E4D39A79}"/>
          </ac:spMkLst>
        </pc:spChg>
        <pc:picChg chg="del">
          <ac:chgData name="Allan Brooks" userId="e8891fb7115ff348" providerId="LiveId" clId="{236D22F7-E400-43C8-9B9C-7C2E9A1998BD}" dt="2024-06-16T14:28:36.140" v="1112" actId="478"/>
          <ac:picMkLst>
            <pc:docMk/>
            <pc:sldMk cId="1262520922" sldId="278"/>
            <ac:picMk id="5" creationId="{62F6A06E-E6F9-0887-4BC1-40B9A47BCD77}"/>
          </ac:picMkLst>
        </pc:picChg>
        <pc:picChg chg="add mod">
          <ac:chgData name="Allan Brooks" userId="e8891fb7115ff348" providerId="LiveId" clId="{236D22F7-E400-43C8-9B9C-7C2E9A1998BD}" dt="2024-06-16T14:28:51.994" v="1117" actId="1076"/>
          <ac:picMkLst>
            <pc:docMk/>
            <pc:sldMk cId="1262520922" sldId="278"/>
            <ac:picMk id="6" creationId="{29568163-2A94-C807-0AB4-3E07B256F6CF}"/>
          </ac:picMkLst>
        </pc:picChg>
      </pc:sldChg>
      <pc:sldChg chg="addSp delSp modSp add mod">
        <pc:chgData name="Allan Brooks" userId="e8891fb7115ff348" providerId="LiveId" clId="{236D22F7-E400-43C8-9B9C-7C2E9A1998BD}" dt="2024-06-17T00:45:51.699" v="2346" actId="20577"/>
        <pc:sldMkLst>
          <pc:docMk/>
          <pc:sldMk cId="3710356861" sldId="279"/>
        </pc:sldMkLst>
        <pc:spChg chg="mod">
          <ac:chgData name="Allan Brooks" userId="e8891fb7115ff348" providerId="LiveId" clId="{236D22F7-E400-43C8-9B9C-7C2E9A1998BD}" dt="2024-06-17T00:45:51.699" v="2346" actId="20577"/>
          <ac:spMkLst>
            <pc:docMk/>
            <pc:sldMk cId="3710356861" sldId="279"/>
            <ac:spMk id="2" creationId="{C7738083-63F9-FBE4-97D0-17728C296086}"/>
          </ac:spMkLst>
        </pc:spChg>
        <pc:spChg chg="del mod">
          <ac:chgData name="Allan Brooks" userId="e8891fb7115ff348" providerId="LiveId" clId="{236D22F7-E400-43C8-9B9C-7C2E9A1998BD}" dt="2024-06-16T14:36:24.487" v="1178" actId="22"/>
          <ac:spMkLst>
            <pc:docMk/>
            <pc:sldMk cId="3710356861" sldId="279"/>
            <ac:spMk id="3" creationId="{190F63B7-752F-5D26-1E97-E6C7E4D39A79}"/>
          </ac:spMkLst>
        </pc:spChg>
        <pc:picChg chg="add mod ord">
          <ac:chgData name="Allan Brooks" userId="e8891fb7115ff348" providerId="LiveId" clId="{236D22F7-E400-43C8-9B9C-7C2E9A1998BD}" dt="2024-06-16T14:36:24.487" v="1178" actId="22"/>
          <ac:picMkLst>
            <pc:docMk/>
            <pc:sldMk cId="3710356861" sldId="279"/>
            <ac:picMk id="5" creationId="{6EEFB62D-C9D6-9132-E2AB-8EC36F1776DA}"/>
          </ac:picMkLst>
        </pc:picChg>
      </pc:sldChg>
      <pc:sldChg chg="modSp add del mod">
        <pc:chgData name="Allan Brooks" userId="e8891fb7115ff348" providerId="LiveId" clId="{236D22F7-E400-43C8-9B9C-7C2E9A1998BD}" dt="2024-06-17T00:41:43.803" v="2233" actId="2696"/>
        <pc:sldMkLst>
          <pc:docMk/>
          <pc:sldMk cId="2357528813" sldId="280"/>
        </pc:sldMkLst>
        <pc:spChg chg="mod">
          <ac:chgData name="Allan Brooks" userId="e8891fb7115ff348" providerId="LiveId" clId="{236D22F7-E400-43C8-9B9C-7C2E9A1998BD}" dt="2024-06-16T14:48:45.824" v="1199" actId="20577"/>
          <ac:spMkLst>
            <pc:docMk/>
            <pc:sldMk cId="2357528813" sldId="280"/>
            <ac:spMk id="3" creationId="{190F63B7-752F-5D26-1E97-E6C7E4D39A79}"/>
          </ac:spMkLst>
        </pc:spChg>
      </pc:sldChg>
      <pc:sldChg chg="modSp add mod">
        <pc:chgData name="Allan Brooks" userId="e8891fb7115ff348" providerId="LiveId" clId="{236D22F7-E400-43C8-9B9C-7C2E9A1998BD}" dt="2024-06-17T00:42:04.437" v="2238" actId="15"/>
        <pc:sldMkLst>
          <pc:docMk/>
          <pc:sldMk cId="774810026" sldId="281"/>
        </pc:sldMkLst>
        <pc:spChg chg="mod">
          <ac:chgData name="Allan Brooks" userId="e8891fb7115ff348" providerId="LiveId" clId="{236D22F7-E400-43C8-9B9C-7C2E9A1998BD}" dt="2024-06-17T00:42:04.437" v="2238" actId="15"/>
          <ac:spMkLst>
            <pc:docMk/>
            <pc:sldMk cId="774810026" sldId="281"/>
            <ac:spMk id="3" creationId="{190F63B7-752F-5D26-1E97-E6C7E4D39A79}"/>
          </ac:spMkLst>
        </pc:spChg>
      </pc:sldChg>
      <pc:sldChg chg="modSp add mod">
        <pc:chgData name="Allan Brooks" userId="e8891fb7115ff348" providerId="LiveId" clId="{236D22F7-E400-43C8-9B9C-7C2E9A1998BD}" dt="2024-06-16T15:38:21.131" v="1654" actId="20577"/>
        <pc:sldMkLst>
          <pc:docMk/>
          <pc:sldMk cId="49337540" sldId="282"/>
        </pc:sldMkLst>
        <pc:spChg chg="mod">
          <ac:chgData name="Allan Brooks" userId="e8891fb7115ff348" providerId="LiveId" clId="{236D22F7-E400-43C8-9B9C-7C2E9A1998BD}" dt="2024-06-16T15:38:21.131" v="1654" actId="20577"/>
          <ac:spMkLst>
            <pc:docMk/>
            <pc:sldMk cId="49337540" sldId="282"/>
            <ac:spMk id="2" creationId="{C7738083-63F9-FBE4-97D0-17728C296086}"/>
          </ac:spMkLst>
        </pc:spChg>
        <pc:spChg chg="mod">
          <ac:chgData name="Allan Brooks" userId="e8891fb7115ff348" providerId="LiveId" clId="{236D22F7-E400-43C8-9B9C-7C2E9A1998BD}" dt="2024-06-16T15:38:04.870" v="1639" actId="20577"/>
          <ac:spMkLst>
            <pc:docMk/>
            <pc:sldMk cId="49337540" sldId="282"/>
            <ac:spMk id="3" creationId="{190F63B7-752F-5D26-1E97-E6C7E4D39A79}"/>
          </ac:spMkLst>
        </pc:spChg>
      </pc:sldChg>
      <pc:sldChg chg="add del">
        <pc:chgData name="Allan Brooks" userId="e8891fb7115ff348" providerId="LiveId" clId="{236D22F7-E400-43C8-9B9C-7C2E9A1998BD}" dt="2024-06-17T00:28:44.038" v="1658" actId="2696"/>
        <pc:sldMkLst>
          <pc:docMk/>
          <pc:sldMk cId="1382925112" sldId="283"/>
        </pc:sldMkLst>
      </pc:sldChg>
      <pc:sldChg chg="addSp delSp modSp add mod modAnim">
        <pc:chgData name="Allan Brooks" userId="e8891fb7115ff348" providerId="LiveId" clId="{236D22F7-E400-43C8-9B9C-7C2E9A1998BD}" dt="2024-06-17T00:30:28.624" v="1860" actId="20577"/>
        <pc:sldMkLst>
          <pc:docMk/>
          <pc:sldMk cId="1972984704" sldId="283"/>
        </pc:sldMkLst>
        <pc:spChg chg="mod">
          <ac:chgData name="Allan Brooks" userId="e8891fb7115ff348" providerId="LiveId" clId="{236D22F7-E400-43C8-9B9C-7C2E9A1998BD}" dt="2024-06-17T00:29:42.824" v="1751" actId="20577"/>
          <ac:spMkLst>
            <pc:docMk/>
            <pc:sldMk cId="1972984704" sldId="283"/>
            <ac:spMk id="2" creationId="{C7738083-63F9-FBE4-97D0-17728C296086}"/>
          </ac:spMkLst>
        </pc:spChg>
        <pc:spChg chg="add mod">
          <ac:chgData name="Allan Brooks" userId="e8891fb7115ff348" providerId="LiveId" clId="{236D22F7-E400-43C8-9B9C-7C2E9A1998BD}" dt="2024-06-17T00:30:28.624" v="1860" actId="20577"/>
          <ac:spMkLst>
            <pc:docMk/>
            <pc:sldMk cId="1972984704" sldId="283"/>
            <ac:spMk id="4" creationId="{DAC41CD5-C3F9-FF52-C59F-865BB0000AA2}"/>
          </ac:spMkLst>
        </pc:spChg>
        <pc:picChg chg="del">
          <ac:chgData name="Allan Brooks" userId="e8891fb7115ff348" providerId="LiveId" clId="{236D22F7-E400-43C8-9B9C-7C2E9A1998BD}" dt="2024-06-17T00:29:05.679" v="1660" actId="478"/>
          <ac:picMkLst>
            <pc:docMk/>
            <pc:sldMk cId="1972984704" sldId="283"/>
            <ac:picMk id="5" creationId="{6EEFB62D-C9D6-9132-E2AB-8EC36F1776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aproxy.org/docs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ullo/nikto" TargetMode="External"/><Relationship Id="rId4" Type="http://schemas.openxmlformats.org/officeDocument/2006/relationships/hyperlink" Target="https://github.com/wpscanteam/wpscan/wiki/WPScan-User-Documentatio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49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51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342AB9-9631-AA6F-8432-F1A514D8F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 App Scanners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94862-D272-7D71-C746-207C029DF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Allan Brooks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42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38083-63F9-FBE4-97D0-17728C29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WPSCAN Commands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63B7-752F-5D26-1E97-E6C7E4D3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en-US" dirty="0"/>
              <a:t>Enumerate plugins</a:t>
            </a:r>
          </a:p>
          <a:p>
            <a:pPr lvl="1"/>
            <a:r>
              <a:rPr lang="en-US" dirty="0" err="1"/>
              <a:t>Wpscan</a:t>
            </a:r>
            <a:r>
              <a:rPr lang="en-US" dirty="0"/>
              <a:t> –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http://127.0.0.1/</a:t>
            </a:r>
            <a:r>
              <a:rPr lang="en-US" dirty="0"/>
              <a:t> --enumerate p</a:t>
            </a:r>
          </a:p>
          <a:p>
            <a:r>
              <a:rPr lang="en-US" dirty="0"/>
              <a:t>Vulnerability Scan</a:t>
            </a:r>
          </a:p>
          <a:p>
            <a:pPr lvl="1"/>
            <a:r>
              <a:rPr lang="en-US" dirty="0" err="1"/>
              <a:t>Wpscan</a:t>
            </a:r>
            <a:r>
              <a:rPr lang="en-US" dirty="0"/>
              <a:t> –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http://127.0.0.1/</a:t>
            </a:r>
            <a:r>
              <a:rPr lang="en-US" dirty="0"/>
              <a:t> -enumerate </a:t>
            </a:r>
            <a:r>
              <a:rPr lang="en-US" dirty="0" err="1"/>
              <a:t>vp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6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38083-63F9-FBE4-97D0-17728C29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WPSCAN Commands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63B7-752F-5D26-1E97-E6C7E4D3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en-US" dirty="0"/>
              <a:t>Enumerate for Installed themes</a:t>
            </a:r>
          </a:p>
          <a:p>
            <a:pPr lvl="1"/>
            <a:r>
              <a:rPr lang="en-US" dirty="0" err="1"/>
              <a:t>Wpscan</a:t>
            </a:r>
            <a:r>
              <a:rPr lang="en-US" dirty="0"/>
              <a:t> –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http://127.0.0.1/</a:t>
            </a:r>
            <a:r>
              <a:rPr lang="en-US" dirty="0"/>
              <a:t> --enumerate t</a:t>
            </a:r>
          </a:p>
          <a:p>
            <a:r>
              <a:rPr lang="en-US" dirty="0"/>
              <a:t>Enumerate users</a:t>
            </a:r>
          </a:p>
          <a:p>
            <a:pPr lvl="1"/>
            <a:r>
              <a:rPr lang="en-US" dirty="0" err="1"/>
              <a:t>Wpscan</a:t>
            </a:r>
            <a:r>
              <a:rPr lang="en-US" dirty="0"/>
              <a:t> –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http://127.0.0.1/</a:t>
            </a:r>
            <a:r>
              <a:rPr lang="en-US" dirty="0"/>
              <a:t> --enumerate u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1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38083-63F9-FBE4-97D0-17728C29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WPSCAN Results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63B7-752F-5D26-1E97-E6C7E4D3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en-US" dirty="0"/>
              <a:t>Enumerate for Installed themes</a:t>
            </a:r>
          </a:p>
          <a:p>
            <a:r>
              <a:rPr lang="en-US" dirty="0" err="1"/>
              <a:t>Wpscan</a:t>
            </a:r>
            <a:r>
              <a:rPr lang="en-US" dirty="0"/>
              <a:t> –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http://127.0.0.1/</a:t>
            </a:r>
            <a:r>
              <a:rPr lang="en-US" dirty="0"/>
              <a:t> --enumerate t</a:t>
            </a:r>
          </a:p>
          <a:p>
            <a:r>
              <a:rPr lang="en-US" dirty="0"/>
              <a:t>Enumerate users</a:t>
            </a:r>
          </a:p>
          <a:p>
            <a:r>
              <a:rPr lang="en-US" dirty="0" err="1"/>
              <a:t>Wpscan</a:t>
            </a:r>
            <a:r>
              <a:rPr lang="en-US" dirty="0"/>
              <a:t> –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http://127.0.0.1/</a:t>
            </a:r>
            <a:r>
              <a:rPr lang="en-US" dirty="0"/>
              <a:t> --enumerate u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38083-63F9-FBE4-97D0-17728C29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Nikto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63B7-752F-5D26-1E97-E6C7E4D3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dirty="0"/>
              <a:t>CLI tool that scan web applications for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278307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38083-63F9-FBE4-97D0-17728C29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Nikto</a:t>
            </a:r>
            <a:r>
              <a:rPr lang="en-US" dirty="0">
                <a:solidFill>
                  <a:srgbClr val="FFFFFF"/>
                </a:solidFill>
              </a:rPr>
              <a:t> Scan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93AD89-4F35-F163-6802-86C7FDF4C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7127" y="3586865"/>
            <a:ext cx="5877745" cy="1314633"/>
          </a:xfrm>
        </p:spPr>
      </p:pic>
    </p:spTree>
    <p:extLst>
      <p:ext uri="{BB962C8B-B14F-4D97-AF65-F5344CB8AC3E}">
        <p14:creationId xmlns:p14="http://schemas.microsoft.com/office/powerpoint/2010/main" val="424410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38083-63F9-FBE4-97D0-17728C29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Nikto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Scan Report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EFB62D-C9D6-9132-E2AB-8EC36F177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4550" y="2613025"/>
            <a:ext cx="6842900" cy="3262313"/>
          </a:xfrm>
        </p:spPr>
      </p:pic>
    </p:spTree>
    <p:extLst>
      <p:ext uri="{BB962C8B-B14F-4D97-AF65-F5344CB8AC3E}">
        <p14:creationId xmlns:p14="http://schemas.microsoft.com/office/powerpoint/2010/main" val="371035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38083-63F9-FBE4-97D0-17728C29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Consequences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41CD5-C3F9-FF52-C59F-865BB000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exfiltration</a:t>
            </a:r>
          </a:p>
          <a:p>
            <a:r>
              <a:rPr lang="en-US" dirty="0"/>
              <a:t>Users cannot use the web application</a:t>
            </a:r>
          </a:p>
          <a:p>
            <a:r>
              <a:rPr lang="en-US" dirty="0"/>
              <a:t>Employee doing things they are not suppose to do</a:t>
            </a:r>
          </a:p>
        </p:txBody>
      </p:sp>
    </p:spTree>
    <p:extLst>
      <p:ext uri="{BB962C8B-B14F-4D97-AF65-F5344CB8AC3E}">
        <p14:creationId xmlns:p14="http://schemas.microsoft.com/office/powerpoint/2010/main" val="197298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D7BEA-289D-C1A5-BD0A-E45D13BB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F42D5-238C-20A2-DF56-3D6DFEC67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dirty="0"/>
              <a:t>OWASP ZAP documentation</a:t>
            </a:r>
          </a:p>
          <a:p>
            <a:pPr lvl="1"/>
            <a:r>
              <a:rPr lang="en-US" dirty="0">
                <a:hlinkClick r:id="rId3"/>
              </a:rPr>
              <a:t>https://www.zaproxy.org/docs/</a:t>
            </a:r>
            <a:endParaRPr lang="en-US" dirty="0"/>
          </a:p>
          <a:p>
            <a:r>
              <a:rPr lang="en-US" dirty="0" err="1"/>
              <a:t>Wpscan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https://github.com/wpscanteam/wpscan/wiki/WPScan-User-Documentation</a:t>
            </a:r>
            <a:r>
              <a:rPr lang="en-US" dirty="0"/>
              <a:t> </a:t>
            </a:r>
          </a:p>
          <a:p>
            <a:r>
              <a:rPr lang="en-US" dirty="0" err="1"/>
              <a:t>Nikto</a:t>
            </a:r>
            <a:r>
              <a:rPr lang="en-US" dirty="0"/>
              <a:t> documentation</a:t>
            </a:r>
          </a:p>
          <a:p>
            <a:pPr lvl="1"/>
            <a:r>
              <a:rPr lang="en-US" dirty="0">
                <a:hlinkClick r:id="rId5"/>
              </a:rPr>
              <a:t>https://github.com/sullo/nikto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87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C23FB-589B-4C9E-571E-81C48FE1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Why Should Leaders Ask Questions? - Bob Tiede">
            <a:extLst>
              <a:ext uri="{FF2B5EF4-FFF2-40B4-BE49-F238E27FC236}">
                <a16:creationId xmlns:a16="http://schemas.microsoft.com/office/drawing/2014/main" id="{43E343DC-957C-518E-0A96-F70D061055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25" y="1196527"/>
            <a:ext cx="5954713" cy="395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45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38083-63F9-FBE4-97D0-17728C29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Purpose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63B7-752F-5D26-1E97-E6C7E4D3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dirty="0"/>
              <a:t>To emphasize the importance of using web application tools</a:t>
            </a:r>
          </a:p>
          <a:p>
            <a:r>
              <a:rPr lang="en-US" dirty="0"/>
              <a:t>To bring awareness of the free tools people can use to secure their web applications</a:t>
            </a:r>
          </a:p>
          <a:p>
            <a:r>
              <a:rPr lang="en-US" dirty="0"/>
              <a:t>To discuss the consequences of not securing their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02626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38083-63F9-FBE4-97D0-17728C29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63B7-752F-5D26-1E97-E6C7E4D3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dirty="0"/>
              <a:t>Tools</a:t>
            </a:r>
          </a:p>
          <a:p>
            <a:pPr lvl="1"/>
            <a:r>
              <a:rPr lang="en-US" dirty="0"/>
              <a:t>OWASP Zap</a:t>
            </a:r>
          </a:p>
          <a:p>
            <a:pPr lvl="1"/>
            <a:r>
              <a:rPr lang="en-US" dirty="0" err="1"/>
              <a:t>Wpscan</a:t>
            </a:r>
            <a:endParaRPr lang="en-US" dirty="0"/>
          </a:p>
          <a:p>
            <a:pPr lvl="1"/>
            <a:r>
              <a:rPr lang="en-US" dirty="0" err="1"/>
              <a:t>Nikto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8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38083-63F9-FBE4-97D0-17728C29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Application Security???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63B7-752F-5D26-1E97-E6C7E4D3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dirty="0"/>
              <a:t>The practice of protecting web applications from outside threats</a:t>
            </a:r>
          </a:p>
          <a:p>
            <a:r>
              <a:rPr lang="en-US" dirty="0"/>
              <a:t>Utilizing tools to address and mitigate vulnerabilities in a web application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6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38083-63F9-FBE4-97D0-17728C29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OWASP ZAP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63B7-752F-5D26-1E97-E6C7E4D3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dirty="0"/>
              <a:t>Open-source web application scanner</a:t>
            </a:r>
          </a:p>
          <a:p>
            <a:r>
              <a:rPr lang="en-US" dirty="0"/>
              <a:t>Made by the OWASP foundation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0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38083-63F9-FBE4-97D0-17728C29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OWASP ZAP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63B7-752F-5D26-1E97-E6C7E4D3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870D2A-F16F-8FCA-78A5-D2EDF16F2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674" y="3134416"/>
            <a:ext cx="8211696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3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38083-63F9-FBE4-97D0-17728C29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OWASP ZAP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63B7-752F-5D26-1E97-E6C7E4D3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97050"/>
            <a:ext cx="9601196" cy="326361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86B16B-1EA8-BAA5-7901-E29D2B90E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732" y="2890966"/>
            <a:ext cx="4648849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8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38083-63F9-FBE4-97D0-17728C29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OWASP ZAP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63B7-752F-5D26-1E97-E6C7E4D3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568163-2A94-C807-0AB4-3E07B256F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591" y="2286000"/>
            <a:ext cx="7525800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2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38083-63F9-FBE4-97D0-17728C29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WPSCAN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63B7-752F-5D26-1E97-E6C7E4D3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dirty="0"/>
              <a:t>CLI tool that scan </a:t>
            </a:r>
            <a:r>
              <a:rPr lang="en-US" dirty="0" err="1"/>
              <a:t>Wordpress</a:t>
            </a:r>
            <a:r>
              <a:rPr lang="en-US" dirty="0"/>
              <a:t> sites for vulnerabilities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27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312</TotalTime>
  <Words>251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Organic</vt:lpstr>
      <vt:lpstr>Web App Scanners</vt:lpstr>
      <vt:lpstr>Purpose</vt:lpstr>
      <vt:lpstr>Outline</vt:lpstr>
      <vt:lpstr>What is Application Security???</vt:lpstr>
      <vt:lpstr>OWASP ZAP</vt:lpstr>
      <vt:lpstr>OWASP ZAP</vt:lpstr>
      <vt:lpstr>OWASP ZAP</vt:lpstr>
      <vt:lpstr>OWASP ZAP</vt:lpstr>
      <vt:lpstr>WPSCAN</vt:lpstr>
      <vt:lpstr>WPSCAN Commands</vt:lpstr>
      <vt:lpstr>WPSCAN Commands</vt:lpstr>
      <vt:lpstr>WPSCAN Results</vt:lpstr>
      <vt:lpstr>Nikto</vt:lpstr>
      <vt:lpstr>Nikto Scan</vt:lpstr>
      <vt:lpstr>Nikto Scan Report</vt:lpstr>
      <vt:lpstr>Consequences </vt:lpstr>
      <vt:lpstr>Resources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Allan Brooks</dc:creator>
  <cp:lastModifiedBy>Allan Brooks</cp:lastModifiedBy>
  <cp:revision>1</cp:revision>
  <dcterms:created xsi:type="dcterms:W3CDTF">2024-06-14T13:19:07Z</dcterms:created>
  <dcterms:modified xsi:type="dcterms:W3CDTF">2024-06-18T00:37:37Z</dcterms:modified>
</cp:coreProperties>
</file>