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06EC89B-247C-48FD-8323-EE9A1480DFF5}"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EBBAB-921F-4242-A376-51B63363392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11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6EC89B-247C-48FD-8323-EE9A1480DFF5}"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146453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6EC89B-247C-48FD-8323-EE9A1480DFF5}"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2948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06EC89B-247C-48FD-8323-EE9A1480DFF5}"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106257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06EC89B-247C-48FD-8323-EE9A1480DFF5}"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4EBBAB-921F-4242-A376-51B63363392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9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06EC89B-247C-48FD-8323-EE9A1480DFF5}"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268922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06EC89B-247C-48FD-8323-EE9A1480DFF5}" type="datetimeFigureOut">
              <a:rPr lang="en-GB" smtClean="0"/>
              <a:t>29/01/2024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363197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06EC89B-247C-48FD-8323-EE9A1480DFF5}" type="datetimeFigureOut">
              <a:rPr lang="en-GB" smtClean="0"/>
              <a:t>29/01/2024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32558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6EC89B-247C-48FD-8323-EE9A1480DFF5}" type="datetimeFigureOut">
              <a:rPr lang="en-GB" smtClean="0"/>
              <a:t>29/01/2024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126669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6EC89B-247C-48FD-8323-EE9A1480DFF5}" type="datetimeFigureOut">
              <a:rPr lang="en-GB" smtClean="0"/>
              <a:t>29/01/2024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EBBAB-921F-4242-A376-51B633633928}" type="slidenum">
              <a:rPr lang="en-GB" smtClean="0"/>
              <a:t>‹#›</a:t>
            </a:fld>
            <a:endParaRPr lang="en-GB"/>
          </a:p>
        </p:txBody>
      </p:sp>
    </p:spTree>
    <p:extLst>
      <p:ext uri="{BB962C8B-B14F-4D97-AF65-F5344CB8AC3E}">
        <p14:creationId xmlns:p14="http://schemas.microsoft.com/office/powerpoint/2010/main" val="337561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06EC89B-247C-48FD-8323-EE9A1480DFF5}"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4EBBAB-921F-4242-A376-51B633633928}" type="slidenum">
              <a:rPr lang="en-GB" smtClean="0"/>
              <a:t>‹#›</a:t>
            </a:fld>
            <a:endParaRPr lang="en-GB"/>
          </a:p>
        </p:txBody>
      </p:sp>
    </p:spTree>
    <p:extLst>
      <p:ext uri="{BB962C8B-B14F-4D97-AF65-F5344CB8AC3E}">
        <p14:creationId xmlns:p14="http://schemas.microsoft.com/office/powerpoint/2010/main" val="364302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6EC89B-247C-48FD-8323-EE9A1480DFF5}" type="datetimeFigureOut">
              <a:rPr lang="en-GB" smtClean="0"/>
              <a:t>29/01/2024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EBBAB-921F-4242-A376-51B63363392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661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b.gy/j3bo3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E629-E63B-59AA-4D85-6557F55A4F06}"/>
              </a:ext>
            </a:extLst>
          </p:cNvPr>
          <p:cNvSpPr>
            <a:spLocks noGrp="1"/>
          </p:cNvSpPr>
          <p:nvPr>
            <p:ph type="ctrTitle"/>
          </p:nvPr>
        </p:nvSpPr>
        <p:spPr/>
        <p:txBody>
          <a:bodyPr/>
          <a:lstStyle/>
          <a:p>
            <a:r>
              <a:rPr lang="en-GB" dirty="0"/>
              <a:t>Programming</a:t>
            </a:r>
          </a:p>
        </p:txBody>
      </p:sp>
      <p:sp>
        <p:nvSpPr>
          <p:cNvPr id="3" name="Subtitle 2">
            <a:extLst>
              <a:ext uri="{FF2B5EF4-FFF2-40B4-BE49-F238E27FC236}">
                <a16:creationId xmlns:a16="http://schemas.microsoft.com/office/drawing/2014/main" id="{55435E54-C866-6D9A-9927-314165CC01A3}"/>
              </a:ext>
            </a:extLst>
          </p:cNvPr>
          <p:cNvSpPr>
            <a:spLocks noGrp="1"/>
          </p:cNvSpPr>
          <p:nvPr>
            <p:ph type="subTitle" idx="1"/>
          </p:nvPr>
        </p:nvSpPr>
        <p:spPr/>
        <p:txBody>
          <a:bodyPr/>
          <a:lstStyle/>
          <a:p>
            <a:r>
              <a:rPr lang="en-GB" dirty="0"/>
              <a:t>A brief demo and what we’ve been up to…</a:t>
            </a:r>
          </a:p>
        </p:txBody>
      </p:sp>
    </p:spTree>
    <p:extLst>
      <p:ext uri="{BB962C8B-B14F-4D97-AF65-F5344CB8AC3E}">
        <p14:creationId xmlns:p14="http://schemas.microsoft.com/office/powerpoint/2010/main" val="416065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7A88-CEB6-8AED-17A1-CCC959D5FEA8}"/>
              </a:ext>
            </a:extLst>
          </p:cNvPr>
          <p:cNvSpPr>
            <a:spLocks noGrp="1"/>
          </p:cNvSpPr>
          <p:nvPr>
            <p:ph type="title"/>
          </p:nvPr>
        </p:nvSpPr>
        <p:spPr/>
        <p:txBody>
          <a:bodyPr/>
          <a:lstStyle/>
          <a:p>
            <a:r>
              <a:rPr lang="en-GB" dirty="0"/>
              <a:t>This passed week…</a:t>
            </a:r>
          </a:p>
        </p:txBody>
      </p:sp>
      <p:sp>
        <p:nvSpPr>
          <p:cNvPr id="3" name="Content Placeholder 2">
            <a:extLst>
              <a:ext uri="{FF2B5EF4-FFF2-40B4-BE49-F238E27FC236}">
                <a16:creationId xmlns:a16="http://schemas.microsoft.com/office/drawing/2014/main" id="{57644A30-00FD-88EB-A28C-207FA1B930A7}"/>
              </a:ext>
            </a:extLst>
          </p:cNvPr>
          <p:cNvSpPr>
            <a:spLocks noGrp="1"/>
          </p:cNvSpPr>
          <p:nvPr>
            <p:ph idx="1"/>
          </p:nvPr>
        </p:nvSpPr>
        <p:spPr/>
        <p:txBody>
          <a:bodyPr/>
          <a:lstStyle/>
          <a:p>
            <a:pPr marL="0" indent="0">
              <a:buNone/>
            </a:pPr>
            <a:r>
              <a:rPr lang="en-GB" dirty="0"/>
              <a:t>We decided to get to work on a basic foundation for the game</a:t>
            </a:r>
          </a:p>
          <a:p>
            <a:pPr marL="0" indent="0">
              <a:buNone/>
            </a:pPr>
            <a:r>
              <a:rPr lang="en-GB" dirty="0"/>
              <a:t>Current list of features:</a:t>
            </a:r>
          </a:p>
          <a:p>
            <a:r>
              <a:rPr lang="en-GB" sz="2400" dirty="0"/>
              <a:t>Fully mobile character: Lateral movement, jumping, crouching, sprinting</a:t>
            </a:r>
          </a:p>
          <a:p>
            <a:r>
              <a:rPr lang="en-GB" sz="2400" dirty="0"/>
              <a:t>Interaction system: Look at any item, pick it up or interact with it</a:t>
            </a:r>
          </a:p>
          <a:p>
            <a:r>
              <a:rPr lang="en-GB" sz="2400" dirty="0"/>
              <a:t>Inventory system with scrolling </a:t>
            </a:r>
            <a:r>
              <a:rPr lang="en-GB" sz="2400" dirty="0" err="1"/>
              <a:t>hotbar</a:t>
            </a:r>
            <a:endParaRPr lang="en-GB" sz="2400" dirty="0"/>
          </a:p>
          <a:p>
            <a:r>
              <a:rPr lang="en-GB" sz="2400" dirty="0"/>
              <a:t>Flashlight with multiple brightness settings</a:t>
            </a:r>
          </a:p>
          <a:p>
            <a:r>
              <a:rPr lang="en-GB" sz="2400" dirty="0"/>
              <a:t>Level streaming aka </a:t>
            </a:r>
            <a:r>
              <a:rPr lang="en-GB" sz="2400" dirty="0" err="1"/>
              <a:t>chunkloading</a:t>
            </a:r>
            <a:endParaRPr lang="en-GB" sz="2400" dirty="0"/>
          </a:p>
          <a:p>
            <a:r>
              <a:rPr lang="en-GB" sz="2400" dirty="0"/>
              <a:t>Saving and loading system</a:t>
            </a:r>
          </a:p>
        </p:txBody>
      </p:sp>
    </p:spTree>
    <p:extLst>
      <p:ext uri="{BB962C8B-B14F-4D97-AF65-F5344CB8AC3E}">
        <p14:creationId xmlns:p14="http://schemas.microsoft.com/office/powerpoint/2010/main" val="288027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641E-2DAC-3B52-6909-370A1137DD0E}"/>
              </a:ext>
            </a:extLst>
          </p:cNvPr>
          <p:cNvSpPr>
            <a:spLocks noGrp="1"/>
          </p:cNvSpPr>
          <p:nvPr>
            <p:ph type="title"/>
          </p:nvPr>
        </p:nvSpPr>
        <p:spPr/>
        <p:txBody>
          <a:bodyPr/>
          <a:lstStyle/>
          <a:p>
            <a:r>
              <a:rPr lang="en-GB" dirty="0"/>
              <a:t>Quick Demo</a:t>
            </a:r>
          </a:p>
        </p:txBody>
      </p:sp>
      <p:sp>
        <p:nvSpPr>
          <p:cNvPr id="3" name="Content Placeholder 2">
            <a:extLst>
              <a:ext uri="{FF2B5EF4-FFF2-40B4-BE49-F238E27FC236}">
                <a16:creationId xmlns:a16="http://schemas.microsoft.com/office/drawing/2014/main" id="{C7A0DA55-CDDC-50AE-8649-B3933B333068}"/>
              </a:ext>
            </a:extLst>
          </p:cNvPr>
          <p:cNvSpPr>
            <a:spLocks noGrp="1"/>
          </p:cNvSpPr>
          <p:nvPr>
            <p:ph idx="1"/>
          </p:nvPr>
        </p:nvSpPr>
        <p:spPr/>
        <p:txBody>
          <a:bodyPr/>
          <a:lstStyle/>
          <a:p>
            <a:r>
              <a:rPr lang="en-GB" dirty="0"/>
              <a:t>Technical demonstration on Unity : \GitHub\Producing-Games-24\Concept Build</a:t>
            </a:r>
          </a:p>
          <a:p>
            <a:endParaRPr lang="en-GB" dirty="0"/>
          </a:p>
          <a:p>
            <a:r>
              <a:rPr lang="en-GB" dirty="0"/>
              <a:t>Saving and Loading system demonstration video </a:t>
            </a:r>
            <a:r>
              <a:rPr lang="en-GB" dirty="0">
                <a:hlinkClick r:id="rId2"/>
              </a:rPr>
              <a:t>https://rb.gy/j3bo3r</a:t>
            </a:r>
            <a:endParaRPr lang="en-GB" dirty="0"/>
          </a:p>
        </p:txBody>
      </p:sp>
    </p:spTree>
    <p:extLst>
      <p:ext uri="{BB962C8B-B14F-4D97-AF65-F5344CB8AC3E}">
        <p14:creationId xmlns:p14="http://schemas.microsoft.com/office/powerpoint/2010/main" val="410136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77D-DDCA-2D53-703D-7A7939487228}"/>
              </a:ext>
            </a:extLst>
          </p:cNvPr>
          <p:cNvSpPr>
            <a:spLocks noGrp="1"/>
          </p:cNvSpPr>
          <p:nvPr>
            <p:ph type="title"/>
          </p:nvPr>
        </p:nvSpPr>
        <p:spPr/>
        <p:txBody>
          <a:bodyPr/>
          <a:lstStyle/>
          <a:p>
            <a:r>
              <a:rPr lang="en-GB" dirty="0"/>
              <a:t>What we have planned</a:t>
            </a:r>
          </a:p>
        </p:txBody>
      </p:sp>
      <p:sp>
        <p:nvSpPr>
          <p:cNvPr id="3" name="Content Placeholder 2">
            <a:extLst>
              <a:ext uri="{FF2B5EF4-FFF2-40B4-BE49-F238E27FC236}">
                <a16:creationId xmlns:a16="http://schemas.microsoft.com/office/drawing/2014/main" id="{63588084-9E26-1C9B-9B1A-844AA6B945C7}"/>
              </a:ext>
            </a:extLst>
          </p:cNvPr>
          <p:cNvSpPr>
            <a:spLocks noGrp="1"/>
          </p:cNvSpPr>
          <p:nvPr>
            <p:ph idx="1"/>
          </p:nvPr>
        </p:nvSpPr>
        <p:spPr/>
        <p:txBody>
          <a:bodyPr/>
          <a:lstStyle/>
          <a:p>
            <a:pPr marL="457200" indent="-457200">
              <a:buFont typeface="+mj-lt"/>
              <a:buAutoNum type="arabicPeriod"/>
            </a:pPr>
            <a:r>
              <a:rPr lang="en-GB" dirty="0"/>
              <a:t>We will be improving the movement as it works as intended but has some </a:t>
            </a:r>
            <a:r>
              <a:rPr lang="en-GB" dirty="0" err="1"/>
              <a:t>noteable</a:t>
            </a:r>
            <a:r>
              <a:rPr lang="en-GB" dirty="0"/>
              <a:t> bugs</a:t>
            </a:r>
          </a:p>
          <a:p>
            <a:pPr marL="457200" indent="-457200">
              <a:buFont typeface="+mj-lt"/>
              <a:buAutoNum type="arabicPeriod"/>
            </a:pPr>
            <a:r>
              <a:rPr lang="en-GB" dirty="0"/>
              <a:t>Getting to work on the AI for the NPCs/Patients</a:t>
            </a:r>
          </a:p>
          <a:p>
            <a:pPr marL="457200" indent="-457200">
              <a:buFont typeface="+mj-lt"/>
              <a:buAutoNum type="arabicPeriod"/>
            </a:pPr>
            <a:r>
              <a:rPr lang="en-GB" dirty="0"/>
              <a:t>UI updates</a:t>
            </a:r>
          </a:p>
          <a:p>
            <a:pPr marL="457200" indent="-457200">
              <a:buFont typeface="+mj-lt"/>
              <a:buAutoNum type="arabicPeriod"/>
            </a:pPr>
            <a:r>
              <a:rPr lang="en-GB" dirty="0"/>
              <a:t>Well #4 is in your hands, we are looking forward to hearing more about the final game’s concept and mechanics and the rest of the week we will be taking those concepts and bringing them to life</a:t>
            </a:r>
          </a:p>
        </p:txBody>
      </p:sp>
    </p:spTree>
    <p:extLst>
      <p:ext uri="{BB962C8B-B14F-4D97-AF65-F5344CB8AC3E}">
        <p14:creationId xmlns:p14="http://schemas.microsoft.com/office/powerpoint/2010/main" val="228100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E4E0-9146-F6B1-AE09-CD93BB1B92E8}"/>
              </a:ext>
            </a:extLst>
          </p:cNvPr>
          <p:cNvSpPr>
            <a:spLocks noGrp="1"/>
          </p:cNvSpPr>
          <p:nvPr>
            <p:ph type="title"/>
          </p:nvPr>
        </p:nvSpPr>
        <p:spPr/>
        <p:txBody>
          <a:bodyPr>
            <a:normAutofit/>
          </a:bodyPr>
          <a:lstStyle/>
          <a:p>
            <a:pPr algn="ctr"/>
            <a:r>
              <a:rPr lang="en-GB" sz="7200" dirty="0"/>
              <a:t>Thank you for your time</a:t>
            </a:r>
          </a:p>
        </p:txBody>
      </p:sp>
      <p:sp>
        <p:nvSpPr>
          <p:cNvPr id="3" name="Content Placeholder 2">
            <a:extLst>
              <a:ext uri="{FF2B5EF4-FFF2-40B4-BE49-F238E27FC236}">
                <a16:creationId xmlns:a16="http://schemas.microsoft.com/office/drawing/2014/main" id="{5719CE62-FC48-47F6-B0B5-0958FFA114A4}"/>
              </a:ext>
            </a:extLst>
          </p:cNvPr>
          <p:cNvSpPr>
            <a:spLocks noGrp="1"/>
          </p:cNvSpPr>
          <p:nvPr>
            <p:ph idx="1"/>
          </p:nvPr>
        </p:nvSpPr>
        <p:spPr/>
        <p:txBody>
          <a:bodyPr>
            <a:normAutofit/>
          </a:bodyPr>
          <a:lstStyle/>
          <a:p>
            <a:pPr algn="ctr"/>
            <a:endParaRPr lang="en-GB" sz="4400" dirty="0"/>
          </a:p>
          <a:p>
            <a:pPr algn="ctr"/>
            <a:endParaRPr lang="en-GB" sz="4400" dirty="0"/>
          </a:p>
          <a:p>
            <a:pPr algn="ctr"/>
            <a:r>
              <a:rPr lang="en-GB" sz="4400" dirty="0"/>
              <a:t>Any questions or additional comments?</a:t>
            </a:r>
          </a:p>
          <a:p>
            <a:pPr algn="ctr"/>
            <a:r>
              <a:rPr lang="en-GB" sz="1600" dirty="0"/>
              <a:t>Or forever hold your peace</a:t>
            </a:r>
          </a:p>
        </p:txBody>
      </p:sp>
    </p:spTree>
    <p:extLst>
      <p:ext uri="{BB962C8B-B14F-4D97-AF65-F5344CB8AC3E}">
        <p14:creationId xmlns:p14="http://schemas.microsoft.com/office/powerpoint/2010/main" val="33445722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47</TotalTime>
  <Words>193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Programming</vt:lpstr>
      <vt:lpstr>This passed week…</vt:lpstr>
      <vt:lpstr>Quick Demo</vt:lpstr>
      <vt:lpstr>What we have planned</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Somi Euler</dc:creator>
  <cp:lastModifiedBy>Somi Euler</cp:lastModifiedBy>
  <cp:revision>3</cp:revision>
  <dcterms:created xsi:type="dcterms:W3CDTF">2024-01-29T04:09:42Z</dcterms:created>
  <dcterms:modified xsi:type="dcterms:W3CDTF">2024-01-29T04:59:10Z</dcterms:modified>
</cp:coreProperties>
</file>