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SERVICE</c:v>
                </c:pt>
                <c:pt idx="2">
                  <c:v>TRAINING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6D-40BE-8E4B-6897CE1173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SERVICE</c:v>
                </c:pt>
                <c:pt idx="2">
                  <c:v>TRAINING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6D-40BE-8E4B-6897CE1173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BUSINESS</c:v>
                </c:pt>
                <c:pt idx="1">
                  <c:v>SERVICE</c:v>
                </c:pt>
                <c:pt idx="2">
                  <c:v>TRAINING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6D-40BE-8E4B-6897CE1173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8874047"/>
        <c:axId val="2088872799"/>
      </c:barChart>
      <c:catAx>
        <c:axId val="2088874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872799"/>
        <c:crosses val="autoZero"/>
        <c:auto val="1"/>
        <c:lblAlgn val="ctr"/>
        <c:lblOffset val="100"/>
        <c:noMultiLvlLbl val="0"/>
      </c:catAx>
      <c:valAx>
        <c:axId val="2088872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874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3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1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92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74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34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746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68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03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7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7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2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1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7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6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3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5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666198"/>
            <a:ext cx="7766936" cy="1384638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406" y="1732548"/>
            <a:ext cx="7700211" cy="1944304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STUDENT NAME:A.AFROSE FATHIMA</a:t>
            </a:r>
          </a:p>
          <a:p>
            <a:pPr algn="l"/>
            <a:r>
              <a:rPr lang="en-US" smtClean="0"/>
              <a:t>REGISTER </a:t>
            </a:r>
            <a:r>
              <a:rPr lang="en-US" smtClean="0"/>
              <a:t>NUMBER:122202266</a:t>
            </a:r>
            <a:endParaRPr lang="en-US" dirty="0" smtClean="0"/>
          </a:p>
          <a:p>
            <a:pPr algn="l"/>
            <a:r>
              <a:rPr lang="en-US" dirty="0" smtClean="0"/>
              <a:t>DEPARTMENT:BACHELOR OF CORPORATE SECRETARYSHIP</a:t>
            </a:r>
          </a:p>
          <a:p>
            <a:pPr algn="l"/>
            <a:r>
              <a:rPr lang="en-US" dirty="0" smtClean="0"/>
              <a:t>COLLEGE:VALLIAMMAL COLLEGE FOR WOMEN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56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53415"/>
            <a:ext cx="9477318" cy="3074033"/>
          </a:xfrm>
        </p:spPr>
        <p:txBody>
          <a:bodyPr>
            <a:normAutofit/>
          </a:bodyPr>
          <a:lstStyle/>
          <a:p>
            <a:r>
              <a:rPr lang="en-US" dirty="0" smtClean="0"/>
              <a:t>PROJECT TITLE:EMPLOYEE PERFORMANCE ANALYSIS USING EXCEL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548640"/>
            <a:ext cx="2383499" cy="101065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766" y="1559293"/>
            <a:ext cx="8677237" cy="4482069"/>
          </a:xfrm>
        </p:spPr>
        <p:txBody>
          <a:bodyPr/>
          <a:lstStyle/>
          <a:p>
            <a:r>
              <a:rPr lang="en-US" dirty="0" smtClean="0"/>
              <a:t>1.PROBLEM SOLVING</a:t>
            </a:r>
          </a:p>
          <a:p>
            <a:r>
              <a:rPr lang="en-US" dirty="0" smtClean="0"/>
              <a:t>2.PROJECT OVERVIEW</a:t>
            </a:r>
          </a:p>
          <a:p>
            <a:r>
              <a:rPr lang="en-US" dirty="0" smtClean="0"/>
              <a:t>3.END USERS</a:t>
            </a:r>
          </a:p>
          <a:p>
            <a:r>
              <a:rPr lang="en-US" dirty="0" smtClean="0"/>
              <a:t>4.OUR SOLUTION AND PROPORTION</a:t>
            </a:r>
          </a:p>
          <a:p>
            <a:r>
              <a:rPr lang="en-US" dirty="0" smtClean="0"/>
              <a:t>5.CONCLUSION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9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61" y="308008"/>
            <a:ext cx="5601903" cy="1087655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333" y="1289784"/>
            <a:ext cx="9361814" cy="4851134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The problem: A clear description of the issue, including its cause(s) and background details 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/>
              <a:t>The gap: The challenge or pain point that's being faced 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/>
              <a:t>The impact: The consequences of the problem, such as costs, time, quality, or personal experience 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/>
              <a:t>The importance: Why the problem matters to the organization or customers </a:t>
            </a:r>
          </a:p>
          <a:p>
            <a:r>
              <a:rPr lang="en-US" dirty="0"/>
              <a:t> </a:t>
            </a:r>
          </a:p>
          <a:p>
            <a:pPr fontAlgn="ctr"/>
            <a:r>
              <a:rPr lang="en-US" dirty="0"/>
              <a:t>The orientation: When and where the problem was found, and the trend it follows 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1578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5684964" cy="1026695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213" y="1424538"/>
            <a:ext cx="8524417" cy="3176337"/>
          </a:xfrm>
        </p:spPr>
        <p:txBody>
          <a:bodyPr>
            <a:normAutofit/>
          </a:bodyPr>
          <a:lstStyle/>
          <a:p>
            <a:r>
              <a:rPr lang="en-US" dirty="0"/>
              <a:t>A well-crafted project overview includes the following main sections: Identifying details – project title, the name of its manager and executive sponsor, as well as who compiled the project data. Business case – outlining the value of the project for the organization and listing its top benefits.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48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081654" cy="978568"/>
          </a:xfrm>
        </p:spPr>
        <p:txBody>
          <a:bodyPr/>
          <a:lstStyle/>
          <a:p>
            <a:r>
              <a:rPr lang="en-US" dirty="0" smtClean="0"/>
              <a:t>WHO ARE THE END USERS?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780674"/>
            <a:ext cx="8081654" cy="2791326"/>
          </a:xfrm>
        </p:spPr>
        <p:txBody>
          <a:bodyPr>
            <a:normAutofit/>
          </a:bodyPr>
          <a:lstStyle/>
          <a:p>
            <a:pPr fontAlgn="ctr"/>
            <a:r>
              <a:rPr lang="en-US" dirty="0"/>
              <a:t>End users are the people or entities that use a product or service. They are often the customers who buy the product, but they aren't always the same thing. For example, if a company buys software for its employees to use, the employees are the end users, but the company is the customer. 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7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072029" cy="137320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SOLUTION AND ITS VALUE PROPORTION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082" y="1780673"/>
            <a:ext cx="8668796" cy="2464067"/>
          </a:xfrm>
        </p:spPr>
        <p:txBody>
          <a:bodyPr/>
          <a:lstStyle/>
          <a:p>
            <a:r>
              <a:rPr lang="en-US" dirty="0"/>
              <a:t>A value proposition is a statement that explains why a customer should choose a product or service over a competitor's offering. It's a key part of a company's marketing strategy and can apply to an entire organization, a product, or a service.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67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591633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55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7946901" cy="988194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684422"/>
            <a:ext cx="8880551" cy="1819174"/>
          </a:xfrm>
        </p:spPr>
        <p:txBody>
          <a:bodyPr/>
          <a:lstStyle/>
          <a:p>
            <a:r>
              <a:rPr lang="en-US" dirty="0" smtClean="0"/>
              <a:t>The Employee project analysis aimed to develop a data approach to understanding improving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0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126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 </vt:lpstr>
      <vt:lpstr>PROJECT TITLE:EMPLOYEE PERFORMANCE ANALYSIS USING EXCEL</vt:lpstr>
      <vt:lpstr>AGENDA</vt:lpstr>
      <vt:lpstr>PROBLEM STATEMENT</vt:lpstr>
      <vt:lpstr>PROJECT OVERVIEW</vt:lpstr>
      <vt:lpstr>WHO ARE THE END USERS?</vt:lpstr>
      <vt:lpstr>OUR SOLUTION AND ITS VALUE PROPORTION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elite</dc:creator>
  <cp:lastModifiedBy>elite</cp:lastModifiedBy>
  <cp:revision>8</cp:revision>
  <dcterms:created xsi:type="dcterms:W3CDTF">2024-09-08T13:28:10Z</dcterms:created>
  <dcterms:modified xsi:type="dcterms:W3CDTF">2024-09-08T14:27:38Z</dcterms:modified>
</cp:coreProperties>
</file>