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60" r:id="rId3"/>
    <p:sldId id="261" r:id="rId4"/>
    <p:sldId id="262" r:id="rId5"/>
    <p:sldId id="259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036979-D07B-4E4C-8EFB-150EA51DD9A3}">
          <p14:sldIdLst>
            <p14:sldId id="258"/>
            <p14:sldId id="260"/>
            <p14:sldId id="261"/>
            <p14:sldId id="262"/>
            <p14:sldId id="259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C32F-E0DC-44D5-BDAA-519F8F71C56F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5A39-DB31-403E-9190-A51D63EBE2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C32F-E0DC-44D5-BDAA-519F8F71C56F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5A39-DB31-403E-9190-A51D63EBE2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C32F-E0DC-44D5-BDAA-519F8F71C56F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5A39-DB31-403E-9190-A51D63EBE2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C32F-E0DC-44D5-BDAA-519F8F71C56F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5A39-DB31-403E-9190-A51D63EBE2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C32F-E0DC-44D5-BDAA-519F8F71C56F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5A39-DB31-403E-9190-A51D63EBE2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C32F-E0DC-44D5-BDAA-519F8F71C56F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5A39-DB31-403E-9190-A51D63EBE2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C32F-E0DC-44D5-BDAA-519F8F71C56F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5A39-DB31-403E-9190-A51D63EBE2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C32F-E0DC-44D5-BDAA-519F8F71C56F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5A39-DB31-403E-9190-A51D63EBE2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C32F-E0DC-44D5-BDAA-519F8F71C56F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5A39-DB31-403E-9190-A51D63EBE2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C32F-E0DC-44D5-BDAA-519F8F71C56F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5A39-DB31-403E-9190-A51D63EBE2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3C32F-E0DC-44D5-BDAA-519F8F71C56F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15A39-DB31-403E-9190-A51D63EBE2A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3C32F-E0DC-44D5-BDAA-519F8F71C56F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15A39-DB31-403E-9190-A51D63EBE2A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22227" y="0"/>
            <a:ext cx="16697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030279" y="2216258"/>
            <a:ext cx="7756902" cy="2146515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Bahnschrift Condensed" panose="020B0502040204020203" pitchFamily="34" charset="0"/>
              </a:rPr>
              <a:t>Welcome to my first presentation</a:t>
            </a:r>
            <a:endParaRPr lang="en-US" sz="4000" dirty="0">
              <a:latin typeface="Bahnschrift Condensed" panose="020B0502040204020203" pitchFamily="34" charset="0"/>
            </a:endParaRPr>
          </a:p>
        </p:txBody>
      </p:sp>
      <p:sp>
        <p:nvSpPr>
          <p:cNvPr id="6" name="Isosceles Triangle 5"/>
          <p:cNvSpPr/>
          <p:nvPr/>
        </p:nvSpPr>
        <p:spPr>
          <a:xfrm>
            <a:off x="9973159" y="6176075"/>
            <a:ext cx="1092631" cy="681925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22227" y="0"/>
            <a:ext cx="16697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Isosceles Triangle 5"/>
          <p:cNvSpPr/>
          <p:nvPr/>
        </p:nvSpPr>
        <p:spPr>
          <a:xfrm>
            <a:off x="9973159" y="6176075"/>
            <a:ext cx="1092631" cy="681925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24859" y="2901967"/>
            <a:ext cx="2751666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Name: Afroza Khatun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ID: 0112420469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21614" y="2901967"/>
            <a:ext cx="2506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to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handakar Ali Khan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Lectuer, Dept. of CSE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53282" y="1074457"/>
            <a:ext cx="6395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 of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Bengal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1905  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73" b="96262" l="424" r="99153">
                        <a14:foregroundMark x1="29237" y1="26168" x2="29237" y2="26168"/>
                        <a14:foregroundMark x1="29237" y1="26168" x2="29237" y2="26168"/>
                        <a14:foregroundMark x1="29237" y1="26168" x2="29237" y2="26168"/>
                        <a14:foregroundMark x1="29237" y1="26168" x2="61441" y2="28037"/>
                        <a14:foregroundMark x1="64831" y1="27570" x2="72458" y2="10748"/>
                        <a14:foregroundMark x1="75424" y1="7009" x2="52542" y2="4673"/>
                        <a14:foregroundMark x1="36864" y1="83178" x2="847" y2="79439"/>
                        <a14:foregroundMark x1="69492" y1="78505" x2="92373" y2="83645"/>
                        <a14:foregroundMark x1="65254" y1="83178" x2="80932" y2="84112"/>
                        <a14:foregroundMark x1="95763" y1="84112" x2="99153" y2="78505"/>
                        <a14:foregroundMark x1="31356" y1="91589" x2="68644" y2="94393"/>
                        <a14:foregroundMark x1="38136" y1="96262" x2="61017" y2="95794"/>
                        <a14:foregroundMark x1="38136" y1="15421" x2="44915" y2="18692"/>
                        <a14:foregroundMark x1="51695" y1="15421" x2="51695" y2="17757"/>
                        <a14:foregroundMark x1="20763" y1="24766" x2="20763" y2="24766"/>
                        <a14:foregroundMark x1="41949" y1="75234" x2="41949" y2="75234"/>
                        <a14:foregroundMark x1="71186" y1="67757" x2="71186" y2="67757"/>
                        <a14:foregroundMark x1="79237" y1="28505" x2="79237" y2="28505"/>
                        <a14:foregroundMark x1="80085" y1="10280" x2="80085" y2="10280"/>
                        <a14:foregroundMark x1="79237" y1="17290" x2="79237" y2="17290"/>
                        <a14:foregroundMark x1="79237" y1="17290" x2="79237" y2="17290"/>
                        <a14:foregroundMark x1="34746" y1="71963" x2="34746" y2="71963"/>
                        <a14:foregroundMark x1="34746" y1="71963" x2="34746" y2="71963"/>
                        <a14:foregroundMark x1="24576" y1="59346" x2="24576" y2="59346"/>
                        <a14:foregroundMark x1="24576" y1="59346" x2="24576" y2="59346"/>
                        <a14:foregroundMark x1="21610" y1="27570" x2="21610" y2="27570"/>
                        <a14:foregroundMark x1="21610" y1="27570" x2="21610" y2="27570"/>
                        <a14:foregroundMark x1="21610" y1="48131" x2="21186" y2="26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282" y="5317067"/>
            <a:ext cx="1130300" cy="85900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283582" y="5317067"/>
            <a:ext cx="601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UNITED INTERNATIONAL UNIVERSITY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98676" y="5746571"/>
            <a:ext cx="3725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United City, Madani Ave, Dhaka 1212</a:t>
            </a:r>
            <a:endParaRPr lang="en-US" sz="16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18432" y="1780960"/>
            <a:ext cx="50884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A historical overview of British colonial strategy and nationalist </a:t>
            </a:r>
            <a:r>
              <a:rPr lang="en-US" sz="2400" dirty="0" smtClean="0">
                <a:solidFill>
                  <a:schemeClr val="accent2">
                    <a:lumMod val="50000"/>
                  </a:schemeClr>
                </a:solidFill>
              </a:rPr>
              <a:t>response.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22227" y="0"/>
            <a:ext cx="16697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Isosceles Triangle 5"/>
          <p:cNvSpPr/>
          <p:nvPr/>
        </p:nvSpPr>
        <p:spPr>
          <a:xfrm>
            <a:off x="9973159" y="6176075"/>
            <a:ext cx="1092631" cy="681925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08667" y="550333"/>
            <a:ext cx="6395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Contents</a:t>
            </a:r>
            <a:endParaRPr lang="en-US" sz="3600" b="1" dirty="0"/>
          </a:p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608667" y="1676400"/>
            <a:ext cx="836449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/>
              <a:t>Introduction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/>
              <a:t>Rrasons of partition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/>
              <a:t>The plan of partition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/>
              <a:t>Immidiate reactions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/>
              <a:t>Imact on hindu-muslim relation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/>
              <a:t>Annulment of partition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smtClean="0"/>
              <a:t>Lrgency of partition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22227" y="0"/>
            <a:ext cx="16697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Isosceles Triangle 5"/>
          <p:cNvSpPr/>
          <p:nvPr/>
        </p:nvSpPr>
        <p:spPr>
          <a:xfrm>
            <a:off x="9973159" y="6176075"/>
            <a:ext cx="1092631" cy="681925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08667" y="550333"/>
            <a:ext cx="63953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Introduction</a:t>
            </a:r>
          </a:p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44492" y="1287544"/>
            <a:ext cx="922866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partition of Bengal 1905 was a controversial move by british ,led by britsh viceroy lord ,to devide Bengal into two provinces : Easter Bengal (with a muslim majority) and Western Bengal </a:t>
            </a:r>
          </a:p>
          <a:p>
            <a:r>
              <a:rPr lang="en-US" sz="3200" dirty="0" smtClean="0"/>
              <a:t>(with a hindu majority).it was done for administrative efficiency,but many viewed it as a strategy to weaken the growing nationalist movement by diving hindu and muslim.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22227" y="0"/>
            <a:ext cx="16697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9973159" y="6176075"/>
            <a:ext cx="1092631" cy="681925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855134" y="474134"/>
            <a:ext cx="8746066" cy="1193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accent5">
                    <a:lumMod val="50000"/>
                  </a:schemeClr>
                </a:solidFill>
              </a:rPr>
              <a:t>Reasons of partition</a:t>
            </a:r>
            <a:endParaRPr lang="en-US" sz="6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55134" y="2108200"/>
            <a:ext cx="8746066" cy="30818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Reasons behind the partition: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Official reasons: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Administrative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socio-economic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religious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Actual reasons</a:t>
            </a: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political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22227" y="0"/>
            <a:ext cx="16697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9973159" y="6176075"/>
            <a:ext cx="1092631" cy="681925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794000" y="2832100"/>
            <a:ext cx="5774266" cy="1193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/>
              <a:t>Thank you!</a:t>
            </a:r>
            <a:endParaRPr 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166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Bahnschrift Condensed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30</cp:revision>
  <dcterms:created xsi:type="dcterms:W3CDTF">2024-08-10T05:49:00Z</dcterms:created>
  <dcterms:modified xsi:type="dcterms:W3CDTF">2024-08-14T05:27:15Z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D82C762AD95E40FE96588B9FEAC05E86_12</vt:lpwstr>
  </property>
  <property fmtid="{D5CDD505-2E9C-101B-9397-08002B2CF9AE}" pid="3" name="KSOProductBuildVer">
    <vt:lpwstr>1033-12.2.0.17119</vt:lpwstr>
  </property>
</Properties>
</file>