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60" r:id="rId7"/>
    <p:sldId id="261" r:id="rId8"/>
    <p:sldId id="262" r:id="rId9"/>
    <p:sldId id="258" r:id="rId10"/>
    <p:sldId id="280" r:id="rId11"/>
    <p:sldId id="264" r:id="rId12"/>
    <p:sldId id="278" r:id="rId13"/>
    <p:sldId id="279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18573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65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CC9B6-A6C2-46C7-BBB9-C6A60C5C4540}" v="35" dt="2020-10-29T00:07:35.914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7" autoAdjust="0"/>
    <p:restoredTop sz="74189" autoAdjust="0"/>
  </p:normalViewPr>
  <p:slideViewPr>
    <p:cSldViewPr snapToGrid="0" snapToObjects="1" showGuides="1">
      <p:cViewPr varScale="1">
        <p:scale>
          <a:sx n="61" d="100"/>
          <a:sy n="61" d="100"/>
        </p:scale>
        <p:origin x="1363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Hord" userId="7478402321db30a2" providerId="LiveId" clId="{224CC9B6-A6C2-46C7-BBB9-C6A60C5C4540}"/>
    <pc:docChg chg="undo custSel modSld modMainMaster">
      <pc:chgData name="Steve Hord" userId="7478402321db30a2" providerId="LiveId" clId="{224CC9B6-A6C2-46C7-BBB9-C6A60C5C4540}" dt="2020-10-28T23:59:22.999" v="689" actId="478"/>
      <pc:docMkLst>
        <pc:docMk/>
      </pc:docMkLst>
      <pc:sldChg chg="addSp delSp modSp">
        <pc:chgData name="Steve Hord" userId="7478402321db30a2" providerId="LiveId" clId="{224CC9B6-A6C2-46C7-BBB9-C6A60C5C4540}" dt="2020-10-28T23:43:19.879" v="682" actId="478"/>
        <pc:sldMkLst>
          <pc:docMk/>
          <pc:sldMk cId="3237914124" sldId="256"/>
        </pc:sldMkLst>
        <pc:spChg chg="mod">
          <ac:chgData name="Steve Hord" userId="7478402321db30a2" providerId="LiveId" clId="{224CC9B6-A6C2-46C7-BBB9-C6A60C5C4540}" dt="2020-10-28T23:29:05.317" v="644" actId="207"/>
          <ac:spMkLst>
            <pc:docMk/>
            <pc:sldMk cId="3237914124" sldId="256"/>
            <ac:spMk id="2" creationId="{2FE973FE-1F8B-4DED-8DC0-71E987678976}"/>
          </ac:spMkLst>
        </pc:spChg>
        <pc:spChg chg="mod">
          <ac:chgData name="Steve Hord" userId="7478402321db30a2" providerId="LiveId" clId="{224CC9B6-A6C2-46C7-BBB9-C6A60C5C4540}" dt="2020-10-28T22:55:51.283" v="411" actId="12"/>
          <ac:spMkLst>
            <pc:docMk/>
            <pc:sldMk cId="3237914124" sldId="256"/>
            <ac:spMk id="3" creationId="{93383873-F31C-4E31-B4BA-B40D502705CE}"/>
          </ac:spMkLst>
        </pc:spChg>
        <pc:inkChg chg="add del mod">
          <ac:chgData name="Steve Hord" userId="7478402321db30a2" providerId="LiveId" clId="{224CC9B6-A6C2-46C7-BBB9-C6A60C5C4540}" dt="2020-10-28T23:41:36.480" v="681" actId="478"/>
          <ac:inkMkLst>
            <pc:docMk/>
            <pc:sldMk cId="3237914124" sldId="256"/>
            <ac:inkMk id="5" creationId="{664FDE5C-4EDC-4B86-A556-0977F0866D22}"/>
          </ac:inkMkLst>
        </pc:inkChg>
        <pc:inkChg chg="add">
          <ac:chgData name="Steve Hord" userId="7478402321db30a2" providerId="LiveId" clId="{224CC9B6-A6C2-46C7-BBB9-C6A60C5C4540}" dt="2020-10-28T23:00:28.782" v="413" actId="9405"/>
          <ac:inkMkLst>
            <pc:docMk/>
            <pc:sldMk cId="3237914124" sldId="256"/>
            <ac:inkMk id="6" creationId="{BB9E41AB-16C2-481D-B8C5-779DDB04601D}"/>
          </ac:inkMkLst>
        </pc:inkChg>
        <pc:inkChg chg="add">
          <ac:chgData name="Steve Hord" userId="7478402321db30a2" providerId="LiveId" clId="{224CC9B6-A6C2-46C7-BBB9-C6A60C5C4540}" dt="2020-10-28T23:00:30.591" v="414" actId="9405"/>
          <ac:inkMkLst>
            <pc:docMk/>
            <pc:sldMk cId="3237914124" sldId="256"/>
            <ac:inkMk id="7" creationId="{90DC8B94-332B-48F1-BD44-5D8DC140F977}"/>
          </ac:inkMkLst>
        </pc:inkChg>
        <pc:inkChg chg="add">
          <ac:chgData name="Steve Hord" userId="7478402321db30a2" providerId="LiveId" clId="{224CC9B6-A6C2-46C7-BBB9-C6A60C5C4540}" dt="2020-10-28T23:00:30.929" v="415" actId="9405"/>
          <ac:inkMkLst>
            <pc:docMk/>
            <pc:sldMk cId="3237914124" sldId="256"/>
            <ac:inkMk id="8" creationId="{E975E1FA-D9DC-4E9B-96CB-AF4B208FDD0D}"/>
          </ac:inkMkLst>
        </pc:inkChg>
        <pc:inkChg chg="add">
          <ac:chgData name="Steve Hord" userId="7478402321db30a2" providerId="LiveId" clId="{224CC9B6-A6C2-46C7-BBB9-C6A60C5C4540}" dt="2020-10-28T23:00:31.555" v="416" actId="9405"/>
          <ac:inkMkLst>
            <pc:docMk/>
            <pc:sldMk cId="3237914124" sldId="256"/>
            <ac:inkMk id="9" creationId="{454E5C77-5960-45F2-A8F4-437BBCEB11F6}"/>
          </ac:inkMkLst>
        </pc:inkChg>
        <pc:inkChg chg="add">
          <ac:chgData name="Steve Hord" userId="7478402321db30a2" providerId="LiveId" clId="{224CC9B6-A6C2-46C7-BBB9-C6A60C5C4540}" dt="2020-10-28T23:00:31.882" v="417" actId="9405"/>
          <ac:inkMkLst>
            <pc:docMk/>
            <pc:sldMk cId="3237914124" sldId="256"/>
            <ac:inkMk id="10" creationId="{0599CA86-0AA4-43B0-9BD8-C408990EDF1F}"/>
          </ac:inkMkLst>
        </pc:inkChg>
        <pc:inkChg chg="add del">
          <ac:chgData name="Steve Hord" userId="7478402321db30a2" providerId="LiveId" clId="{224CC9B6-A6C2-46C7-BBB9-C6A60C5C4540}" dt="2020-10-28T23:43:19.879" v="682" actId="478"/>
          <ac:inkMkLst>
            <pc:docMk/>
            <pc:sldMk cId="3237914124" sldId="256"/>
            <ac:inkMk id="11" creationId="{69CEBC84-7EBD-4396-A681-9076CEF8553B}"/>
          </ac:inkMkLst>
        </pc:inkChg>
        <pc:inkChg chg="add del">
          <ac:chgData name="Steve Hord" userId="7478402321db30a2" providerId="LiveId" clId="{224CC9B6-A6C2-46C7-BBB9-C6A60C5C4540}" dt="2020-10-28T23:41:22.775" v="648" actId="478"/>
          <ac:inkMkLst>
            <pc:docMk/>
            <pc:sldMk cId="3237914124" sldId="256"/>
            <ac:inkMk id="12" creationId="{C32B7472-AF96-4D1D-8416-1DB931AEE779}"/>
          </ac:inkMkLst>
        </pc:inkChg>
        <pc:inkChg chg="add">
          <ac:chgData name="Steve Hord" userId="7478402321db30a2" providerId="LiveId" clId="{224CC9B6-A6C2-46C7-BBB9-C6A60C5C4540}" dt="2020-10-28T23:00:57.241" v="420" actId="9405"/>
          <ac:inkMkLst>
            <pc:docMk/>
            <pc:sldMk cId="3237914124" sldId="256"/>
            <ac:inkMk id="13" creationId="{F01B0B0D-23C0-406D-81B1-53560BEA6080}"/>
          </ac:inkMkLst>
        </pc:inkChg>
        <pc:inkChg chg="add">
          <ac:chgData name="Steve Hord" userId="7478402321db30a2" providerId="LiveId" clId="{224CC9B6-A6C2-46C7-BBB9-C6A60C5C4540}" dt="2020-10-28T23:02:33.154" v="429" actId="9405"/>
          <ac:inkMkLst>
            <pc:docMk/>
            <pc:sldMk cId="3237914124" sldId="256"/>
            <ac:inkMk id="14" creationId="{0E36B71F-8617-4B05-A565-CA68910B66AF}"/>
          </ac:inkMkLst>
        </pc:inkChg>
        <pc:inkChg chg="add">
          <ac:chgData name="Steve Hord" userId="7478402321db30a2" providerId="LiveId" clId="{224CC9B6-A6C2-46C7-BBB9-C6A60C5C4540}" dt="2020-10-28T23:02:34.042" v="430" actId="9405"/>
          <ac:inkMkLst>
            <pc:docMk/>
            <pc:sldMk cId="3237914124" sldId="256"/>
            <ac:inkMk id="15" creationId="{C3E9255F-D54C-4938-861C-0719B95285A6}"/>
          </ac:inkMkLst>
        </pc:inkChg>
        <pc:inkChg chg="add">
          <ac:chgData name="Steve Hord" userId="7478402321db30a2" providerId="LiveId" clId="{224CC9B6-A6C2-46C7-BBB9-C6A60C5C4540}" dt="2020-10-28T23:02:34.713" v="431" actId="9405"/>
          <ac:inkMkLst>
            <pc:docMk/>
            <pc:sldMk cId="3237914124" sldId="256"/>
            <ac:inkMk id="16" creationId="{63A7B024-B577-4CAE-BEB0-A6669B501358}"/>
          </ac:inkMkLst>
        </pc:inkChg>
        <pc:inkChg chg="add">
          <ac:chgData name="Steve Hord" userId="7478402321db30a2" providerId="LiveId" clId="{224CC9B6-A6C2-46C7-BBB9-C6A60C5C4540}" dt="2020-10-28T23:02:36.608" v="432" actId="9405"/>
          <ac:inkMkLst>
            <pc:docMk/>
            <pc:sldMk cId="3237914124" sldId="256"/>
            <ac:inkMk id="17" creationId="{E0A5D064-5764-4BC6-889A-E61EBBCB274B}"/>
          </ac:inkMkLst>
        </pc:inkChg>
        <pc:inkChg chg="add">
          <ac:chgData name="Steve Hord" userId="7478402321db30a2" providerId="LiveId" clId="{224CC9B6-A6C2-46C7-BBB9-C6A60C5C4540}" dt="2020-10-28T23:02:37.363" v="433" actId="9405"/>
          <ac:inkMkLst>
            <pc:docMk/>
            <pc:sldMk cId="3237914124" sldId="256"/>
            <ac:inkMk id="18" creationId="{2CB02C25-2F1E-43D4-A77C-3F295035E347}"/>
          </ac:inkMkLst>
        </pc:inkChg>
        <pc:inkChg chg="add">
          <ac:chgData name="Steve Hord" userId="7478402321db30a2" providerId="LiveId" clId="{224CC9B6-A6C2-46C7-BBB9-C6A60C5C4540}" dt="2020-10-28T23:02:38.904" v="434" actId="9405"/>
          <ac:inkMkLst>
            <pc:docMk/>
            <pc:sldMk cId="3237914124" sldId="256"/>
            <ac:inkMk id="19" creationId="{4BA54EC1-BC0A-44CE-B6F6-610C5C43FEAF}"/>
          </ac:inkMkLst>
        </pc:inkChg>
        <pc:inkChg chg="add">
          <ac:chgData name="Steve Hord" userId="7478402321db30a2" providerId="LiveId" clId="{224CC9B6-A6C2-46C7-BBB9-C6A60C5C4540}" dt="2020-10-28T23:02:39.435" v="435" actId="9405"/>
          <ac:inkMkLst>
            <pc:docMk/>
            <pc:sldMk cId="3237914124" sldId="256"/>
            <ac:inkMk id="20" creationId="{A047CCDF-AC55-4CA2-8CC2-5DEAB5DBDA79}"/>
          </ac:inkMkLst>
        </pc:inkChg>
        <pc:inkChg chg="add">
          <ac:chgData name="Steve Hord" userId="7478402321db30a2" providerId="LiveId" clId="{224CC9B6-A6C2-46C7-BBB9-C6A60C5C4540}" dt="2020-10-28T23:02:40.498" v="436" actId="9405"/>
          <ac:inkMkLst>
            <pc:docMk/>
            <pc:sldMk cId="3237914124" sldId="256"/>
            <ac:inkMk id="21" creationId="{5C113320-A213-4066-90BD-CDA6F321CA37}"/>
          </ac:inkMkLst>
        </pc:inkChg>
        <pc:inkChg chg="add">
          <ac:chgData name="Steve Hord" userId="7478402321db30a2" providerId="LiveId" clId="{224CC9B6-A6C2-46C7-BBB9-C6A60C5C4540}" dt="2020-10-28T23:03:11.427" v="447" actId="9405"/>
          <ac:inkMkLst>
            <pc:docMk/>
            <pc:sldMk cId="3237914124" sldId="256"/>
            <ac:inkMk id="22" creationId="{E393B7F9-52EB-4DF0-9F3C-D38FF4077920}"/>
          </ac:inkMkLst>
        </pc:inkChg>
        <pc:inkChg chg="add">
          <ac:chgData name="Steve Hord" userId="7478402321db30a2" providerId="LiveId" clId="{224CC9B6-A6C2-46C7-BBB9-C6A60C5C4540}" dt="2020-10-28T23:03:33.458" v="448" actId="9405"/>
          <ac:inkMkLst>
            <pc:docMk/>
            <pc:sldMk cId="3237914124" sldId="256"/>
            <ac:inkMk id="23" creationId="{34B2D232-CEF5-419B-B1A5-8DBEA2B7E54F}"/>
          </ac:inkMkLst>
        </pc:inkChg>
        <pc:inkChg chg="add">
          <ac:chgData name="Steve Hord" userId="7478402321db30a2" providerId="LiveId" clId="{224CC9B6-A6C2-46C7-BBB9-C6A60C5C4540}" dt="2020-10-28T23:03:36.957" v="449" actId="9405"/>
          <ac:inkMkLst>
            <pc:docMk/>
            <pc:sldMk cId="3237914124" sldId="256"/>
            <ac:inkMk id="24" creationId="{362E2CCD-E783-4EB0-A449-D3A45EEDACA1}"/>
          </ac:inkMkLst>
        </pc:inkChg>
        <pc:inkChg chg="add">
          <ac:chgData name="Steve Hord" userId="7478402321db30a2" providerId="LiveId" clId="{224CC9B6-A6C2-46C7-BBB9-C6A60C5C4540}" dt="2020-10-28T23:03:37.444" v="450" actId="9405"/>
          <ac:inkMkLst>
            <pc:docMk/>
            <pc:sldMk cId="3237914124" sldId="256"/>
            <ac:inkMk id="25" creationId="{3A6B9D4B-B599-4E13-8CD4-9AE1EA05DD38}"/>
          </ac:inkMkLst>
        </pc:inkChg>
        <pc:inkChg chg="add">
          <ac:chgData name="Steve Hord" userId="7478402321db30a2" providerId="LiveId" clId="{224CC9B6-A6C2-46C7-BBB9-C6A60C5C4540}" dt="2020-10-28T23:03:38.508" v="451" actId="9405"/>
          <ac:inkMkLst>
            <pc:docMk/>
            <pc:sldMk cId="3237914124" sldId="256"/>
            <ac:inkMk id="26" creationId="{915EBC98-2995-4202-8847-0A06CF184801}"/>
          </ac:inkMkLst>
        </pc:inkChg>
        <pc:inkChg chg="add">
          <ac:chgData name="Steve Hord" userId="7478402321db30a2" providerId="LiveId" clId="{224CC9B6-A6C2-46C7-BBB9-C6A60C5C4540}" dt="2020-10-28T23:03:56.859" v="452" actId="9405"/>
          <ac:inkMkLst>
            <pc:docMk/>
            <pc:sldMk cId="3237914124" sldId="256"/>
            <ac:inkMk id="27" creationId="{45DA6E77-6091-41F4-942A-0F309A3D2009}"/>
          </ac:inkMkLst>
        </pc:inkChg>
        <pc:inkChg chg="add">
          <ac:chgData name="Steve Hord" userId="7478402321db30a2" providerId="LiveId" clId="{224CC9B6-A6C2-46C7-BBB9-C6A60C5C4540}" dt="2020-10-28T23:04:38.529" v="453" actId="9405"/>
          <ac:inkMkLst>
            <pc:docMk/>
            <pc:sldMk cId="3237914124" sldId="256"/>
            <ac:inkMk id="28" creationId="{E3F3AD06-2FD6-4505-B7DB-A8FB3DED0B43}"/>
          </ac:inkMkLst>
        </pc:inkChg>
        <pc:inkChg chg="add del">
          <ac:chgData name="Steve Hord" userId="7478402321db30a2" providerId="LiveId" clId="{224CC9B6-A6C2-46C7-BBB9-C6A60C5C4540}" dt="2020-10-28T23:36:33.351" v="646" actId="9405"/>
          <ac:inkMkLst>
            <pc:docMk/>
            <pc:sldMk cId="3237914124" sldId="256"/>
            <ac:inkMk id="29" creationId="{FC14F4E6-E521-4EC4-BDD3-F661908AFB0D}"/>
          </ac:inkMkLst>
        </pc:inkChg>
        <pc:inkChg chg="add">
          <ac:chgData name="Steve Hord" userId="7478402321db30a2" providerId="LiveId" clId="{224CC9B6-A6C2-46C7-BBB9-C6A60C5C4540}" dt="2020-10-28T23:37:51.257" v="647" actId="9405"/>
          <ac:inkMkLst>
            <pc:docMk/>
            <pc:sldMk cId="3237914124" sldId="256"/>
            <ac:inkMk id="30" creationId="{C9248AF4-5127-48C9-B6A2-758110871291}"/>
          </ac:inkMkLst>
        </pc:inkChg>
      </pc:sldChg>
      <pc:sldChg chg="addSp delSp modSp">
        <pc:chgData name="Steve Hord" userId="7478402321db30a2" providerId="LiveId" clId="{224CC9B6-A6C2-46C7-BBB9-C6A60C5C4540}" dt="2020-10-28T23:59:03.309" v="686" actId="478"/>
        <pc:sldMkLst>
          <pc:docMk/>
          <pc:sldMk cId="1339210688" sldId="257"/>
        </pc:sldMkLst>
        <pc:picChg chg="add mod ord">
          <ac:chgData name="Steve Hord" userId="7478402321db30a2" providerId="LiveId" clId="{224CC9B6-A6C2-46C7-BBB9-C6A60C5C4540}" dt="2020-10-28T23:16:49.707" v="633" actId="167"/>
          <ac:picMkLst>
            <pc:docMk/>
            <pc:sldMk cId="1339210688" sldId="257"/>
            <ac:picMk id="4" creationId="{9B37F9FA-3571-49C2-8811-B1159FCC0D6D}"/>
          </ac:picMkLst>
        </pc:picChg>
        <pc:picChg chg="del">
          <ac:chgData name="Steve Hord" userId="7478402321db30a2" providerId="LiveId" clId="{224CC9B6-A6C2-46C7-BBB9-C6A60C5C4540}" dt="2020-10-28T22:24:02.319" v="161"/>
          <ac:picMkLst>
            <pc:docMk/>
            <pc:sldMk cId="1339210688" sldId="257"/>
            <ac:picMk id="4" creationId="{BB8BCD0B-C663-48F9-B72B-E6B77C5BD02D}"/>
          </ac:picMkLst>
        </pc:picChg>
        <pc:picChg chg="add del mod">
          <ac:chgData name="Steve Hord" userId="7478402321db30a2" providerId="LiveId" clId="{224CC9B6-A6C2-46C7-BBB9-C6A60C5C4540}" dt="2020-10-28T23:59:02.119" v="685" actId="478"/>
          <ac:picMkLst>
            <pc:docMk/>
            <pc:sldMk cId="1339210688" sldId="257"/>
            <ac:picMk id="5" creationId="{853CF8EF-ED2E-46AE-A3CC-35FDB58937EB}"/>
          </ac:picMkLst>
        </pc:picChg>
        <pc:picChg chg="add del mod">
          <ac:chgData name="Steve Hord" userId="7478402321db30a2" providerId="LiveId" clId="{224CC9B6-A6C2-46C7-BBB9-C6A60C5C4540}" dt="2020-10-28T23:59:00.284" v="684" actId="478"/>
          <ac:picMkLst>
            <pc:docMk/>
            <pc:sldMk cId="1339210688" sldId="257"/>
            <ac:picMk id="6" creationId="{793A0DB6-57CF-4702-9240-EE06BC65B891}"/>
          </ac:picMkLst>
        </pc:picChg>
        <pc:picChg chg="add del mod">
          <ac:chgData name="Steve Hord" userId="7478402321db30a2" providerId="LiveId" clId="{224CC9B6-A6C2-46C7-BBB9-C6A60C5C4540}" dt="2020-10-28T23:58:58.690" v="683" actId="478"/>
          <ac:picMkLst>
            <pc:docMk/>
            <pc:sldMk cId="1339210688" sldId="257"/>
            <ac:picMk id="7" creationId="{6560B30D-242C-4EF2-A222-42DA8EFAC487}"/>
          </ac:picMkLst>
        </pc:picChg>
        <pc:picChg chg="add del mod">
          <ac:chgData name="Steve Hord" userId="7478402321db30a2" providerId="LiveId" clId="{224CC9B6-A6C2-46C7-BBB9-C6A60C5C4540}" dt="2020-10-28T23:59:03.309" v="686" actId="478"/>
          <ac:picMkLst>
            <pc:docMk/>
            <pc:sldMk cId="1339210688" sldId="257"/>
            <ac:picMk id="8" creationId="{B73E49F2-94B3-4B75-90EE-6AD198FC93E5}"/>
          </ac:picMkLst>
        </pc:picChg>
        <pc:inkChg chg="add">
          <ac:chgData name="Steve Hord" userId="7478402321db30a2" providerId="LiveId" clId="{224CC9B6-A6C2-46C7-BBB9-C6A60C5C4540}" dt="2020-10-28T23:02:44.360" v="437" actId="9405"/>
          <ac:inkMkLst>
            <pc:docMk/>
            <pc:sldMk cId="1339210688" sldId="257"/>
            <ac:inkMk id="9" creationId="{1A185CBD-ED91-4F24-BEB9-8E33AD8AC3B1}"/>
          </ac:inkMkLst>
        </pc:inkChg>
        <pc:inkChg chg="add">
          <ac:chgData name="Steve Hord" userId="7478402321db30a2" providerId="LiveId" clId="{224CC9B6-A6C2-46C7-BBB9-C6A60C5C4540}" dt="2020-10-28T23:02:45.199" v="438" actId="9405"/>
          <ac:inkMkLst>
            <pc:docMk/>
            <pc:sldMk cId="1339210688" sldId="257"/>
            <ac:inkMk id="10" creationId="{032BD37A-4777-4658-98DC-561C88BBD6B5}"/>
          </ac:inkMkLst>
        </pc:inkChg>
        <pc:inkChg chg="add">
          <ac:chgData name="Steve Hord" userId="7478402321db30a2" providerId="LiveId" clId="{224CC9B6-A6C2-46C7-BBB9-C6A60C5C4540}" dt="2020-10-28T23:02:45.764" v="439" actId="9405"/>
          <ac:inkMkLst>
            <pc:docMk/>
            <pc:sldMk cId="1339210688" sldId="257"/>
            <ac:inkMk id="11" creationId="{8D6F0DE4-0F5C-4DBC-980B-FA84561A37BD}"/>
          </ac:inkMkLst>
        </pc:inkChg>
        <pc:inkChg chg="add">
          <ac:chgData name="Steve Hord" userId="7478402321db30a2" providerId="LiveId" clId="{224CC9B6-A6C2-46C7-BBB9-C6A60C5C4540}" dt="2020-10-28T23:02:46.202" v="440" actId="9405"/>
          <ac:inkMkLst>
            <pc:docMk/>
            <pc:sldMk cId="1339210688" sldId="257"/>
            <ac:inkMk id="12" creationId="{24F830F4-CC15-48E6-AB15-04ED683CA04A}"/>
          </ac:inkMkLst>
        </pc:inkChg>
        <pc:inkChg chg="add">
          <ac:chgData name="Steve Hord" userId="7478402321db30a2" providerId="LiveId" clId="{224CC9B6-A6C2-46C7-BBB9-C6A60C5C4540}" dt="2020-10-28T23:02:53.893" v="441" actId="9405"/>
          <ac:inkMkLst>
            <pc:docMk/>
            <pc:sldMk cId="1339210688" sldId="257"/>
            <ac:inkMk id="13" creationId="{18EA1C91-5384-4260-8EC9-8379C643441C}"/>
          </ac:inkMkLst>
        </pc:inkChg>
        <pc:inkChg chg="add">
          <ac:chgData name="Steve Hord" userId="7478402321db30a2" providerId="LiveId" clId="{224CC9B6-A6C2-46C7-BBB9-C6A60C5C4540}" dt="2020-10-28T23:03:01.423" v="442" actId="9405"/>
          <ac:inkMkLst>
            <pc:docMk/>
            <pc:sldMk cId="1339210688" sldId="257"/>
            <ac:inkMk id="14" creationId="{97E9F6ED-ACEE-438F-A76C-C66263E59B33}"/>
          </ac:inkMkLst>
        </pc:inkChg>
        <pc:inkChg chg="add">
          <ac:chgData name="Steve Hord" userId="7478402321db30a2" providerId="LiveId" clId="{224CC9B6-A6C2-46C7-BBB9-C6A60C5C4540}" dt="2020-10-28T23:03:01.879" v="443" actId="9405"/>
          <ac:inkMkLst>
            <pc:docMk/>
            <pc:sldMk cId="1339210688" sldId="257"/>
            <ac:inkMk id="15" creationId="{EA56CB11-8AE3-4EA0-B556-BBB572803B07}"/>
          </ac:inkMkLst>
        </pc:inkChg>
        <pc:inkChg chg="add">
          <ac:chgData name="Steve Hord" userId="7478402321db30a2" providerId="LiveId" clId="{224CC9B6-A6C2-46C7-BBB9-C6A60C5C4540}" dt="2020-10-28T23:03:02.265" v="444" actId="9405"/>
          <ac:inkMkLst>
            <pc:docMk/>
            <pc:sldMk cId="1339210688" sldId="257"/>
            <ac:inkMk id="16" creationId="{78E27AEC-BDF9-49A4-A10A-6F5F64F01EEA}"/>
          </ac:inkMkLst>
        </pc:inkChg>
        <pc:inkChg chg="add">
          <ac:chgData name="Steve Hord" userId="7478402321db30a2" providerId="LiveId" clId="{224CC9B6-A6C2-46C7-BBB9-C6A60C5C4540}" dt="2020-10-28T23:03:02.610" v="445" actId="9405"/>
          <ac:inkMkLst>
            <pc:docMk/>
            <pc:sldMk cId="1339210688" sldId="257"/>
            <ac:inkMk id="17" creationId="{00D1CCCF-5EBB-4FB3-A293-78C28946220A}"/>
          </ac:inkMkLst>
        </pc:inkChg>
        <pc:inkChg chg="add">
          <ac:chgData name="Steve Hord" userId="7478402321db30a2" providerId="LiveId" clId="{224CC9B6-A6C2-46C7-BBB9-C6A60C5C4540}" dt="2020-10-28T23:03:03.924" v="446" actId="9405"/>
          <ac:inkMkLst>
            <pc:docMk/>
            <pc:sldMk cId="1339210688" sldId="257"/>
            <ac:inkMk id="18" creationId="{0EC3AB97-946C-4D62-AEB0-E11D486AFBF0}"/>
          </ac:inkMkLst>
        </pc:inkChg>
      </pc:sldChg>
      <pc:sldChg chg="modSp">
        <pc:chgData name="Steve Hord" userId="7478402321db30a2" providerId="LiveId" clId="{224CC9B6-A6C2-46C7-BBB9-C6A60C5C4540}" dt="2020-10-28T23:18:22.378" v="642" actId="27636"/>
        <pc:sldMkLst>
          <pc:docMk/>
          <pc:sldMk cId="3083623366" sldId="260"/>
        </pc:sldMkLst>
        <pc:spChg chg="mod">
          <ac:chgData name="Steve Hord" userId="7478402321db30a2" providerId="LiveId" clId="{224CC9B6-A6C2-46C7-BBB9-C6A60C5C4540}" dt="2020-10-28T23:18:22.378" v="642" actId="27636"/>
          <ac:spMkLst>
            <pc:docMk/>
            <pc:sldMk cId="3083623366" sldId="260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09.194" v="687" actId="478"/>
        <pc:sldMkLst>
          <pc:docMk/>
          <pc:sldMk cId="710623681" sldId="261"/>
        </pc:sldMkLst>
        <pc:picChg chg="mod">
          <ac:chgData name="Steve Hord" userId="7478402321db30a2" providerId="LiveId" clId="{224CC9B6-A6C2-46C7-BBB9-C6A60C5C4540}" dt="2020-10-28T22:36:36.345" v="382" actId="14100"/>
          <ac:picMkLst>
            <pc:docMk/>
            <pc:sldMk cId="710623681" sldId="261"/>
            <ac:picMk id="4" creationId="{EE158731-59BB-48A2-A901-D7C35E91BA10}"/>
          </ac:picMkLst>
        </pc:picChg>
        <pc:picChg chg="add del mod">
          <ac:chgData name="Steve Hord" userId="7478402321db30a2" providerId="LiveId" clId="{224CC9B6-A6C2-46C7-BBB9-C6A60C5C4540}" dt="2020-10-28T23:59:09.194" v="687" actId="478"/>
          <ac:picMkLst>
            <pc:docMk/>
            <pc:sldMk cId="710623681" sldId="261"/>
            <ac:picMk id="6" creationId="{38A44285-5189-4D0A-8701-C2B5E42B5518}"/>
          </ac:picMkLst>
        </pc:picChg>
      </pc:sldChg>
      <pc:sldChg chg="modSp">
        <pc:chgData name="Steve Hord" userId="7478402321db30a2" providerId="LiveId" clId="{224CC9B6-A6C2-46C7-BBB9-C6A60C5C4540}" dt="2020-10-28T23:21:26.804" v="643" actId="20577"/>
        <pc:sldMkLst>
          <pc:docMk/>
          <pc:sldMk cId="452859177" sldId="262"/>
        </pc:sldMkLst>
        <pc:spChg chg="mod">
          <ac:chgData name="Steve Hord" userId="7478402321db30a2" providerId="LiveId" clId="{224CC9B6-A6C2-46C7-BBB9-C6A60C5C4540}" dt="2020-10-28T23:21:26.804" v="643" actId="20577"/>
          <ac:spMkLst>
            <pc:docMk/>
            <pc:sldMk cId="452859177" sldId="262"/>
            <ac:spMk id="3" creationId="{902FD5C4-FE5F-46D2-ABC9-49FA4BB8442F}"/>
          </ac:spMkLst>
        </pc:spChg>
      </pc:sldChg>
      <pc:sldChg chg="addSp delSp modSp">
        <pc:chgData name="Steve Hord" userId="7478402321db30a2" providerId="LiveId" clId="{224CC9B6-A6C2-46C7-BBB9-C6A60C5C4540}" dt="2020-10-28T23:59:22.999" v="689" actId="478"/>
        <pc:sldMkLst>
          <pc:docMk/>
          <pc:sldMk cId="2161130591" sldId="272"/>
        </pc:sldMkLst>
        <pc:picChg chg="del mod">
          <ac:chgData name="Steve Hord" userId="7478402321db30a2" providerId="LiveId" clId="{224CC9B6-A6C2-46C7-BBB9-C6A60C5C4540}" dt="2020-10-28T23:10:18.699" v="471" actId="478"/>
          <ac:picMkLst>
            <pc:docMk/>
            <pc:sldMk cId="2161130591" sldId="272"/>
            <ac:picMk id="4" creationId="{C1FCEFC0-D7CE-430F-A1AC-AC17331EFD14}"/>
          </ac:picMkLst>
        </pc:picChg>
        <pc:picChg chg="del">
          <ac:chgData name="Steve Hord" userId="7478402321db30a2" providerId="LiveId" clId="{224CC9B6-A6C2-46C7-BBB9-C6A60C5C4540}" dt="2020-10-28T23:59:21.027" v="688" actId="478"/>
          <ac:picMkLst>
            <pc:docMk/>
            <pc:sldMk cId="2161130591" sldId="272"/>
            <ac:picMk id="6" creationId="{998DDB99-D494-444C-96D1-7AB5393DD65C}"/>
          </ac:picMkLst>
        </pc:picChg>
        <pc:picChg chg="add del mod">
          <ac:chgData name="Steve Hord" userId="7478402321db30a2" providerId="LiveId" clId="{224CC9B6-A6C2-46C7-BBB9-C6A60C5C4540}" dt="2020-10-28T23:59:22.999" v="689" actId="478"/>
          <ac:picMkLst>
            <pc:docMk/>
            <pc:sldMk cId="2161130591" sldId="272"/>
            <ac:picMk id="7" creationId="{EF1CDD4D-CAA0-4B1F-A12B-650B712F4B73}"/>
          </ac:picMkLst>
        </pc:picChg>
      </pc:sldChg>
      <pc:sldMasterChg chg="modSldLayout">
        <pc:chgData name="Steve Hord" userId="7478402321db30a2" providerId="LiveId" clId="{224CC9B6-A6C2-46C7-BBB9-C6A60C5C4540}" dt="2020-10-28T23:01:58.349" v="428" actId="9405"/>
        <pc:sldMasterMkLst>
          <pc:docMk/>
          <pc:sldMasterMk cId="1270442930" sldId="2147483660"/>
        </pc:sldMasterMkLst>
        <pc:sldLayoutChg chg="addSp">
          <pc:chgData name="Steve Hord" userId="7478402321db30a2" providerId="LiveId" clId="{224CC9B6-A6C2-46C7-BBB9-C6A60C5C4540}" dt="2020-10-28T23:01:58.349" v="428" actId="9405"/>
          <pc:sldLayoutMkLst>
            <pc:docMk/>
            <pc:sldMasterMk cId="1270442930" sldId="2147483660"/>
            <pc:sldLayoutMk cId="2871343567" sldId="2147483664"/>
          </pc:sldLayoutMkLst>
          <pc:inkChg chg="add">
            <ac:chgData name="Steve Hord" userId="7478402321db30a2" providerId="LiveId" clId="{224CC9B6-A6C2-46C7-BBB9-C6A60C5C4540}" dt="2020-10-28T23:01:52.131" v="421" actId="9405"/>
            <ac:inkMkLst>
              <pc:docMk/>
              <pc:sldMasterMk cId="1270442930" sldId="2147483660"/>
              <pc:sldLayoutMk cId="2871343567" sldId="2147483664"/>
              <ac:inkMk id="5" creationId="{7F3045DE-3AB7-4E3E-A391-4F9107A8F8C9}"/>
            </ac:inkMkLst>
          </pc:inkChg>
          <pc:inkChg chg="add">
            <ac:chgData name="Steve Hord" userId="7478402321db30a2" providerId="LiveId" clId="{224CC9B6-A6C2-46C7-BBB9-C6A60C5C4540}" dt="2020-10-28T23:01:52.487" v="422" actId="9405"/>
            <ac:inkMkLst>
              <pc:docMk/>
              <pc:sldMasterMk cId="1270442930" sldId="2147483660"/>
              <pc:sldLayoutMk cId="2871343567" sldId="2147483664"/>
              <ac:inkMk id="6" creationId="{B64BE9BD-96C6-496B-8F87-BF8B5FE6878E}"/>
            </ac:inkMkLst>
          </pc:inkChg>
          <pc:inkChg chg="add">
            <ac:chgData name="Steve Hord" userId="7478402321db30a2" providerId="LiveId" clId="{224CC9B6-A6C2-46C7-BBB9-C6A60C5C4540}" dt="2020-10-28T23:01:55.176" v="423" actId="9405"/>
            <ac:inkMkLst>
              <pc:docMk/>
              <pc:sldMasterMk cId="1270442930" sldId="2147483660"/>
              <pc:sldLayoutMk cId="2871343567" sldId="2147483664"/>
              <ac:inkMk id="7" creationId="{5547CB02-1206-4981-BA1F-98056CC7D0F6}"/>
            </ac:inkMkLst>
          </pc:inkChg>
          <pc:inkChg chg="add">
            <ac:chgData name="Steve Hord" userId="7478402321db30a2" providerId="LiveId" clId="{224CC9B6-A6C2-46C7-BBB9-C6A60C5C4540}" dt="2020-10-28T23:01:55.519" v="424" actId="9405"/>
            <ac:inkMkLst>
              <pc:docMk/>
              <pc:sldMasterMk cId="1270442930" sldId="2147483660"/>
              <pc:sldLayoutMk cId="2871343567" sldId="2147483664"/>
              <ac:inkMk id="9" creationId="{00AC9549-295A-481F-BAC1-D217607B1470}"/>
            </ac:inkMkLst>
          </pc:inkChg>
          <pc:inkChg chg="add">
            <ac:chgData name="Steve Hord" userId="7478402321db30a2" providerId="LiveId" clId="{224CC9B6-A6C2-46C7-BBB9-C6A60C5C4540}" dt="2020-10-28T23:01:55.860" v="425" actId="9405"/>
            <ac:inkMkLst>
              <pc:docMk/>
              <pc:sldMasterMk cId="1270442930" sldId="2147483660"/>
              <pc:sldLayoutMk cId="2871343567" sldId="2147483664"/>
              <ac:inkMk id="10" creationId="{582B34FC-FED6-4B35-B336-2C001BF70FEA}"/>
            </ac:inkMkLst>
          </pc:inkChg>
          <pc:inkChg chg="add">
            <ac:chgData name="Steve Hord" userId="7478402321db30a2" providerId="LiveId" clId="{224CC9B6-A6C2-46C7-BBB9-C6A60C5C4540}" dt="2020-10-28T23:01:56.207" v="426" actId="9405"/>
            <ac:inkMkLst>
              <pc:docMk/>
              <pc:sldMasterMk cId="1270442930" sldId="2147483660"/>
              <pc:sldLayoutMk cId="2871343567" sldId="2147483664"/>
              <ac:inkMk id="11" creationId="{E937588D-ADB8-4462-B727-CA3C34F68C66}"/>
            </ac:inkMkLst>
          </pc:inkChg>
          <pc:inkChg chg="add">
            <ac:chgData name="Steve Hord" userId="7478402321db30a2" providerId="LiveId" clId="{224CC9B6-A6C2-46C7-BBB9-C6A60C5C4540}" dt="2020-10-28T23:01:56.539" v="427" actId="9405"/>
            <ac:inkMkLst>
              <pc:docMk/>
              <pc:sldMasterMk cId="1270442930" sldId="2147483660"/>
              <pc:sldLayoutMk cId="2871343567" sldId="2147483664"/>
              <ac:inkMk id="12" creationId="{30649580-583C-4B6A-9755-80D062662B47}"/>
            </ac:inkMkLst>
          </pc:inkChg>
          <pc:inkChg chg="add">
            <ac:chgData name="Steve Hord" userId="7478402321db30a2" providerId="LiveId" clId="{224CC9B6-A6C2-46C7-BBB9-C6A60C5C4540}" dt="2020-10-28T23:01:58.349" v="428" actId="9405"/>
            <ac:inkMkLst>
              <pc:docMk/>
              <pc:sldMasterMk cId="1270442930" sldId="2147483660"/>
              <pc:sldLayoutMk cId="2871343567" sldId="2147483664"/>
              <ac:inkMk id="13" creationId="{C563E662-A115-4BA9-A520-DAB1F8FFDBA4}"/>
            </ac:inkMkLst>
          </pc:ink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13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59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0.928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555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31.881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57.24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14,'0'-6,"0"-2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3.15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04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4.71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0,'-6'0,"-1"0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6.6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7.3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2.48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8.90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39.43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0.49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11.42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3.4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6.95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7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38.50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56.85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74 0,'0'6,"0"7,-6 2,-7-2,-14-3,-1-3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4:38.52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0,'5'0,"3"0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17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37:51.2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4.35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19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5.76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46.20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2:53.8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0,'11'0,"10"0,1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4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1.87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26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2.61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5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3:03.92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5.86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20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6.53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1:58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0-10-28T23:00:28.782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3862 105,'-1271'0,"1156"-5,-24-7,-86-4,-555 14,398 3,346-3,0-2,1-1,-1-2,-10-4,-70-13,-19 12,0 6,-61 8,66 0,86 2,44-4,0 0,0 0,0 0,-1 0,1 0,0 0,0 0,0 1,0-1,-1 0,1 0,0 0,0 0,0 0,0 0,-1 0,1 0,0 0,0 1,0-1,0 0,0 0,0 0,0 0,-1 0,1 1,0-1,0 0,0 0,0 0,0 0,0 1,0-1,0 0,0 0,0 0,0 1,0-1,0 0,0 0,0 0,0 0,0 1,0-1,0 0,0 0,0 0,0 0,1 1,-1-1,0 0,20 10,43 10,61 11,-29-8,63 10,2-7,83 0,-79-10,0 7,60 20,-165-29,0-2,1-3,1-3,53-2,1709-7,-1834 2,-1-1,1 0,0 0,0-1,0-1,-36-8,-207-29,-83 4,242 22,66 9,0 1,-1 2,-2 1,-72 2,54 2,0-3,-42-6,52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12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4.png"/><Relationship Id="rId7" Type="http://schemas.openxmlformats.org/officeDocument/2006/relationships/customXml" Target="../ink/ink4.xml"/><Relationship Id="rId2" Type="http://schemas.openxmlformats.org/officeDocument/2006/relationships/customXml" Target="../ink/ink1.xml"/><Relationship Id="rId1" Type="http://schemas.openxmlformats.org/officeDocument/2006/relationships/slideMaster" Target="../slideMasters/slideMaster1.xml"/><Relationship Id="rId6" Type="http://schemas.openxmlformats.org/officeDocument/2006/relationships/customXml" Target="../ink/ink3.xml"/><Relationship Id="rId11" Type="http://schemas.openxmlformats.org/officeDocument/2006/relationships/customXml" Target="../ink/ink8.xml"/><Relationship Id="rId5" Type="http://schemas.openxmlformats.org/officeDocument/2006/relationships/image" Target="../media/image5.png"/><Relationship Id="rId10" Type="http://schemas.openxmlformats.org/officeDocument/2006/relationships/customXml" Target="../ink/ink7.xml"/><Relationship Id="rId4" Type="http://schemas.openxmlformats.org/officeDocument/2006/relationships/customXml" Target="../ink/ink2.xml"/><Relationship Id="rId9" Type="http://schemas.openxmlformats.org/officeDocument/2006/relationships/customXml" Target="../ink/ink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360" y="1168401"/>
            <a:ext cx="643128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80360" y="3731247"/>
            <a:ext cx="6431280" cy="1655762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rgbClr val="00B0F0"/>
                </a:solidFill>
                <a:latin typeface="IBM Plex Mono Text" panose="020B0509050203000203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 dirty="0">
                <a:latin typeface="Helv"/>
              </a:rPr>
              <a:t>© IBM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926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IBM Plex Mono SemiBold" panose="020B0709050203000203" pitchFamily="49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IBM Plex Mono Text" panose="020B0509050203000203" pitchFamily="49" charset="0"/>
              </a:defRPr>
            </a:lvl1pPr>
            <a:lvl2pPr>
              <a:defRPr>
                <a:latin typeface="IBM Plex Mono Text" panose="020B0509050203000203" pitchFamily="49" charset="0"/>
              </a:defRPr>
            </a:lvl2pPr>
            <a:lvl3pPr>
              <a:defRPr>
                <a:latin typeface="IBM Plex Mono Text" panose="020B0509050203000203" pitchFamily="49" charset="0"/>
              </a:defRPr>
            </a:lvl3pPr>
            <a:lvl4pPr>
              <a:defRPr>
                <a:latin typeface="IBM Plex Mono Text" panose="020B0509050203000203" pitchFamily="49" charset="0"/>
              </a:defRPr>
            </a:lvl4pPr>
            <a:lvl5pPr>
              <a:defRPr>
                <a:latin typeface="IBM Plex Mono Text" panose="020B0509050203000203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470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25687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485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14:cNvPr>
              <p14:cNvContentPartPr/>
              <p14:nvPr userDrawn="1"/>
            </p14:nvContentPartPr>
            <p14:xfrm>
              <a:off x="1837276" y="6444633"/>
              <a:ext cx="39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F3045DE-3AB7-4E3E-A391-4F9107A8F8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7636" y="6264993"/>
                <a:ext cx="1836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14:cNvPr>
              <p14:cNvContentPartPr/>
              <p14:nvPr userDrawn="1"/>
            </p14:nvContentPartPr>
            <p14:xfrm>
              <a:off x="1846276" y="6435993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4BE9BD-96C6-496B-8F87-BF8B5FE687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55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547CB02-1206-4981-BA1F-98056CC7D0F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AC9549-295A-481F-BAC1-D217607B14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2B34FC-FED6-4B35-B336-2C001BF70FE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937588D-ADB8-4462-B727-CA3C34F68C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14:cNvPr>
              <p14:cNvContentPartPr/>
              <p14:nvPr userDrawn="1"/>
            </p14:nvContentPartPr>
            <p14:xfrm>
              <a:off x="1846276" y="6462633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649580-583C-4B6A-9755-80D062662B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56276" y="6282993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14:cNvPr>
              <p14:cNvContentPartPr/>
              <p14:nvPr userDrawn="1"/>
            </p14:nvContentPartPr>
            <p14:xfrm>
              <a:off x="-222284" y="4536273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563E662-A115-4BA9-A520-DAB1F8FFDB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12284" y="4356633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35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005493"/>
                </a:solidFill>
                <a:latin typeface="IBM Plex Mono SemiBold" panose="020B0709050203000203" pitchFamily="49" charset="0"/>
                <a:ea typeface="IBM Plex Mono SemiBold" panose="020B0709050203000203" pitchFamily="49" charset="0"/>
                <a:cs typeface="IBM Plex Mono SemiBold" panose="020B0709050203000203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0E56E-6DF9-1A4A-B8B3-5CCE0E34EE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F93DCE-FA02-D440-9E07-8488A5BEFD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FCBCB-1D32-9741-B77A-1BFE02DB60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506E48A-1141-0A4A-92F9-E51452A1804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9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IBM Plex Mono SemiBold" panose="020B0709050203000203" pitchFamily="49" charset="0"/>
              </a:defRPr>
            </a:lvl1pPr>
            <a:lvl2pPr>
              <a:defRPr sz="2800">
                <a:latin typeface="IBM Plex Mono Text" panose="020B0509050203000203" pitchFamily="49" charset="0"/>
              </a:defRPr>
            </a:lvl2pPr>
            <a:lvl3pPr>
              <a:defRPr sz="2400">
                <a:latin typeface="IBM Plex Mono Text" panose="020B0509050203000203" pitchFamily="49" charset="0"/>
              </a:defRPr>
            </a:lvl3pPr>
            <a:lvl4pPr>
              <a:defRPr sz="2000">
                <a:latin typeface="IBM Plex Mono Text" panose="020B0509050203000203" pitchFamily="49" charset="0"/>
              </a:defRPr>
            </a:lvl4pPr>
            <a:lvl5pPr>
              <a:defRPr sz="2000">
                <a:latin typeface="IBM Plex Mono Text" panose="020B0509050203000203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IBM Plex Mono Text" panose="020B0509050203000203" pitchFamily="49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606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tif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C61547-18BE-8345-B662-68E923DBE5F1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40139" y="6371623"/>
            <a:ext cx="2456070" cy="3789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A02AB-648A-1143-A78D-9F86334C2B64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8475870" y="6371623"/>
            <a:ext cx="3375991" cy="397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A2884DB-FE2D-4B0A-B81D-5D9FAF9C5FA4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861346"/>
            <a:ext cx="10058400" cy="569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5493"/>
          </a:solidFill>
          <a:latin typeface="IBM Plex Mono SemiBold" panose="020B0709050203000203" pitchFamily="49" charset="0"/>
          <a:ea typeface="IBM Plex Mono SemiBold" panose="020B0709050203000203" pitchFamily="49" charset="0"/>
          <a:cs typeface="IBM Plex Mono SemiBold" panose="020B0709050203000203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0070C0"/>
          </a:solidFill>
          <a:latin typeface="IBM Plex Mono Text" panose="020B0509050203000203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8" Type="http://schemas.openxmlformats.org/officeDocument/2006/relationships/image" Target="../media/image5.png"/><Relationship Id="rId26" Type="http://schemas.openxmlformats.org/officeDocument/2006/relationships/customXml" Target="../ink/ink22.xml"/><Relationship Id="rId3" Type="http://schemas.openxmlformats.org/officeDocument/2006/relationships/image" Target="../media/image6.png"/><Relationship Id="rId21" Type="http://schemas.openxmlformats.org/officeDocument/2006/relationships/image" Target="../media/image4.png"/><Relationship Id="rId34" Type="http://schemas.openxmlformats.org/officeDocument/2006/relationships/customXml" Target="../ink/ink29.xml"/><Relationship Id="rId7" Type="http://schemas.openxmlformats.org/officeDocument/2006/relationships/customXml" Target="../ink/ink10.xml"/><Relationship Id="rId12" Type="http://schemas.openxmlformats.org/officeDocument/2006/relationships/customXml" Target="../ink/ink14.xml"/><Relationship Id="rId17" Type="http://schemas.openxmlformats.org/officeDocument/2006/relationships/customXml" Target="../ink/ink15.xml"/><Relationship Id="rId25" Type="http://schemas.openxmlformats.org/officeDocument/2006/relationships/customXml" Target="../ink/ink21.xml"/><Relationship Id="rId3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0" Type="http://schemas.openxmlformats.org/officeDocument/2006/relationships/customXml" Target="../ink/ink17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customXml" Target="../ink/ink13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image" Target="../media/image7.png"/><Relationship Id="rId10" Type="http://schemas.openxmlformats.org/officeDocument/2006/relationships/customXml" Target="../ink/ink12.xml"/><Relationship Id="rId19" Type="http://schemas.openxmlformats.org/officeDocument/2006/relationships/customXml" Target="../ink/ink16.xml"/><Relationship Id="rId31" Type="http://schemas.openxmlformats.org/officeDocument/2006/relationships/customXml" Target="../ink/ink27.xml"/><Relationship Id="rId4" Type="http://schemas.openxmlformats.org/officeDocument/2006/relationships/customXml" Target="../ink/ink9.xml"/><Relationship Id="rId9" Type="http://schemas.openxmlformats.org/officeDocument/2006/relationships/customXml" Target="../ink/ink11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18.png"/><Relationship Id="rId18" Type="http://schemas.openxmlformats.org/officeDocument/2006/relationships/customXml" Target="../ink/ink40.xml"/><Relationship Id="rId3" Type="http://schemas.openxmlformats.org/officeDocument/2006/relationships/customXml" Target="../ink/ink31.xml"/><Relationship Id="rId7" Type="http://schemas.openxmlformats.org/officeDocument/2006/relationships/image" Target="../media/image5.png"/><Relationship Id="rId12" Type="http://schemas.openxmlformats.org/officeDocument/2006/relationships/customXml" Target="../ink/ink35.xml"/><Relationship Id="rId17" Type="http://schemas.openxmlformats.org/officeDocument/2006/relationships/customXml" Target="../ink/ink39.xml"/><Relationship Id="rId2" Type="http://schemas.openxmlformats.org/officeDocument/2006/relationships/image" Target="../media/image10.png"/><Relationship Id="rId16" Type="http://schemas.openxmlformats.org/officeDocument/2006/relationships/customXml" Target="../ink/ink38.xml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17.png"/><Relationship Id="rId15" Type="http://schemas.openxmlformats.org/officeDocument/2006/relationships/customXml" Target="../ink/ink37.xml"/><Relationship Id="rId10" Type="http://schemas.openxmlformats.org/officeDocument/2006/relationships/customXml" Target="../ink/ink34.xml"/><Relationship Id="rId9" Type="http://schemas.openxmlformats.org/officeDocument/2006/relationships/customXml" Target="../ink/ink33.xml"/><Relationship Id="rId14" Type="http://schemas.openxmlformats.org/officeDocument/2006/relationships/customXml" Target="../ink/ink3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73FE-1F8B-4DED-8DC0-71E98767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2200" y="2345720"/>
            <a:ext cx="5181600" cy="685580"/>
          </a:xfrm>
        </p:spPr>
        <p:txBody>
          <a:bodyPr anchor="ctr">
            <a:noAutofit/>
          </a:bodyPr>
          <a:lstStyle/>
          <a:p>
            <a:pPr algn="just"/>
            <a:r>
              <a:rPr lang="en-US" sz="2500" dirty="0">
                <a:solidFill>
                  <a:srgbClr val="0E659B"/>
                </a:solidFill>
              </a:rPr>
              <a:t>TITLE : Data Analytics and Visualization Capstone Project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2BA16E-D1FA-4491-9564-DD4BCFEA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69" y="1825625"/>
            <a:ext cx="4794861" cy="4351338"/>
          </a:xfrm>
          <a:prstGeom prst="rect">
            <a:avLst/>
          </a:prstGeo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3383873-F31C-4E31-B4BA-B40D50270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0007"/>
            <a:ext cx="5181600" cy="237733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NAME : PATAN AFROZ KHAN</a:t>
            </a:r>
          </a:p>
          <a:p>
            <a:pPr marL="0" indent="0">
              <a:buNone/>
            </a:pPr>
            <a:r>
              <a:rPr lang="en-US" dirty="0"/>
              <a:t>DATE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14:cNvPr>
              <p14:cNvContentPartPr/>
              <p14:nvPr/>
            </p14:nvContentPartPr>
            <p14:xfrm>
              <a:off x="1388880" y="6545472"/>
              <a:ext cx="1390320" cy="112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B9E41AB-16C2-481D-B8C5-779DDB0460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35240" y="6437472"/>
                <a:ext cx="14979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14:cNvPr>
              <p14:cNvContentPartPr/>
              <p14:nvPr/>
            </p14:nvContentPartPr>
            <p14:xfrm>
              <a:off x="2218680" y="65958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DC8B94-332B-48F1-BD44-5D8DC140F97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64680" y="64878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975E1FA-D9DC-4E9B-96CB-AF4B208FDD0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54E5C77-5960-45F2-A8F4-437BBCEB11F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14:cNvPr>
              <p14:cNvContentPartPr/>
              <p14:nvPr/>
            </p14:nvContentPartPr>
            <p14:xfrm>
              <a:off x="2169720" y="658291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599CA86-0AA4-43B0-9BD8-C408990EDF1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720" y="647527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14:cNvPr>
              <p14:cNvContentPartPr/>
              <p14:nvPr/>
            </p14:nvContentPartPr>
            <p14:xfrm>
              <a:off x="-1512000" y="5066496"/>
              <a:ext cx="360" cy="5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01B0B0D-23C0-406D-81B1-53560BEA60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1602000" y="4886496"/>
                <a:ext cx="18000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E36B71F-8617-4B05-A565-CA68910B66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14:cNvPr>
              <p14:cNvContentPartPr/>
              <p14:nvPr/>
            </p14:nvContentPartPr>
            <p14:xfrm>
              <a:off x="2998440" y="1035936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3E9255F-D54C-4938-861C-0719B95285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908800" y="85593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14:cNvPr>
              <p14:cNvContentPartPr/>
              <p14:nvPr/>
            </p14:nvContentPartPr>
            <p14:xfrm>
              <a:off x="2993760" y="1035936"/>
              <a:ext cx="504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A7B024-B577-4CAE-BEB0-A6669B50135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904120" y="8559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14:cNvPr>
              <p14:cNvContentPartPr/>
              <p14:nvPr/>
            </p14:nvContentPartPr>
            <p14:xfrm>
              <a:off x="3729960" y="95061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0A5D064-5764-4BC6-889A-E61EBBCB274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40320" y="770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14:cNvPr>
              <p14:cNvContentPartPr/>
              <p14:nvPr/>
            </p14:nvContentPartPr>
            <p14:xfrm>
              <a:off x="3620520" y="1047816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B02C25-2F1E-43D4-A77C-3F295035E3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530880" y="86817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14:cNvPr>
              <p14:cNvContentPartPr/>
              <p14:nvPr/>
            </p14:nvContentPartPr>
            <p14:xfrm>
              <a:off x="7131960" y="2462616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A54EC1-BC0A-44CE-B6F6-610C5C43FEA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2826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14:cNvPr>
              <p14:cNvContentPartPr/>
              <p14:nvPr/>
            </p14:nvContentPartPr>
            <p14:xfrm>
              <a:off x="7131960" y="2510856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47CCDF-AC55-4CA2-8CC2-5DEAB5DBDA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041960" y="23312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14:cNvPr>
              <p14:cNvContentPartPr/>
              <p14:nvPr/>
            </p14:nvContentPartPr>
            <p14:xfrm>
              <a:off x="6644160" y="4559256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C113320-A213-4066-90BD-CDA6F321CA3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554160" y="4379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14:cNvPr>
              <p14:cNvContentPartPr/>
              <p14:nvPr/>
            </p14:nvContentPartPr>
            <p14:xfrm>
              <a:off x="-1926720" y="3961656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393B7F9-52EB-4DF0-9F3C-D38FF407792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2016720" y="37820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14:cNvPr>
              <p14:cNvContentPartPr/>
              <p14:nvPr/>
            </p14:nvContentPartPr>
            <p14:xfrm>
              <a:off x="-1049040" y="3218256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4B2D232-CEF5-419B-B1A5-8DBEA2B7E54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-1138680" y="303825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14:cNvPr>
              <p14:cNvContentPartPr/>
              <p14:nvPr/>
            </p14:nvContentPartPr>
            <p14:xfrm>
              <a:off x="2047680" y="1023696"/>
              <a:ext cx="36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62E2CCD-E783-4EB0-A449-D3A45EEDACA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57680" y="84369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14:cNvPr>
              <p14:cNvContentPartPr/>
              <p14:nvPr/>
            </p14:nvContentPartPr>
            <p14:xfrm>
              <a:off x="2084400" y="1023696"/>
              <a:ext cx="504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6B9D4B-B599-4E13-8CD4-9AE1EA05DD3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994760" y="84369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14:cNvPr>
              <p14:cNvContentPartPr/>
              <p14:nvPr/>
            </p14:nvContentPartPr>
            <p14:xfrm>
              <a:off x="1987200" y="1011456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15EBC98-2995-4202-8847-0A06CF18480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97200" y="831816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14:cNvPr>
              <p14:cNvContentPartPr/>
              <p14:nvPr/>
            </p14:nvContentPartPr>
            <p14:xfrm>
              <a:off x="-1855800" y="657936"/>
              <a:ext cx="27000" cy="234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45DA6E77-6091-41F4-942A-0F309A3D200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-1945800" y="477936"/>
                <a:ext cx="206640" cy="38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14:cNvPr>
              <p14:cNvContentPartPr/>
              <p14:nvPr/>
            </p14:nvContentPartPr>
            <p14:xfrm>
              <a:off x="-268560" y="816336"/>
              <a:ext cx="504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3F3AD06-2FD6-4505-B7DB-A8FB3DED0B4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58200" y="636336"/>
                <a:ext cx="18468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14:cNvPr>
              <p14:cNvContentPartPr/>
              <p14:nvPr/>
            </p14:nvContentPartPr>
            <p14:xfrm>
              <a:off x="-2207160" y="1998936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9248AF4-5127-48C9-B6A2-75811087129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-2216160" y="198993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7914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7D63EC-589F-C4DB-2F85-A2AA3F36FE99}"/>
              </a:ext>
            </a:extLst>
          </p:cNvPr>
          <p:cNvSpPr txBox="1">
            <a:spLocks/>
          </p:cNvSpPr>
          <p:nvPr/>
        </p:nvSpPr>
        <p:spPr>
          <a:xfrm>
            <a:off x="966216" y="1825625"/>
            <a:ext cx="5181600" cy="4503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Most Demand Language JavaScript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r>
              <a:rPr lang="en-US" dirty="0"/>
              <a:t>Python</a:t>
            </a:r>
          </a:p>
          <a:p>
            <a:pPr marL="0" indent="0">
              <a:buFont typeface="Arial"/>
              <a:buNone/>
            </a:pPr>
            <a:endParaRPr lang="en-US" dirty="0"/>
          </a:p>
          <a:p>
            <a:r>
              <a:rPr lang="en-US" dirty="0"/>
              <a:t>HTML/CSS</a:t>
            </a:r>
          </a:p>
          <a:p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1D745AC-35C9-2159-DD4D-2BE41C9E34CF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en-US" dirty="0"/>
              <a:t>Implications</a:t>
            </a:r>
          </a:p>
          <a:p>
            <a:pPr algn="just"/>
            <a:r>
              <a:rPr lang="en-US" dirty="0"/>
              <a:t>JavaScript shows a decline in demand, dropping from 8,687 job postings to 6,630 </a:t>
            </a:r>
          </a:p>
          <a:p>
            <a:pPr algn="just"/>
            <a:r>
              <a:rPr lang="en-US" dirty="0"/>
              <a:t>Python may be impacting JavaScript’s. Python growth from 4542 to 5239</a:t>
            </a:r>
          </a:p>
          <a:p>
            <a:pPr algn="just"/>
            <a:r>
              <a:rPr lang="en-US" dirty="0"/>
              <a:t>HTML decrease from 7830 to 5328</a:t>
            </a:r>
          </a:p>
        </p:txBody>
      </p:sp>
    </p:spTree>
    <p:extLst>
      <p:ext uri="{BB962C8B-B14F-4D97-AF65-F5344CB8AC3E}">
        <p14:creationId xmlns:p14="http://schemas.microsoft.com/office/powerpoint/2010/main" val="2659604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45800" y="1857591"/>
            <a:ext cx="7068725" cy="32154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Part-1A Dashboard : </a:t>
            </a:r>
          </a:p>
          <a:p>
            <a:pPr marL="0" indent="0">
              <a:buNone/>
            </a:pPr>
            <a:r>
              <a:rPr lang="en-US" sz="2200" dirty="0"/>
              <a:t>https://github.com/Afrozkhan32/Part1A-Dashboard.git 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Part-1B Dashboard :</a:t>
            </a:r>
          </a:p>
          <a:p>
            <a:pPr marL="0" indent="0">
              <a:buNone/>
            </a:pPr>
            <a:r>
              <a:rPr lang="en-US" sz="2200" dirty="0"/>
              <a:t>https://github.com/Afrozkhan32/Part-1B-Dashboard.git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F6C466-B847-478E-ADAD-F2B14AA50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3781E6-35F4-AFF7-A021-407FBE560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685" y="1859144"/>
            <a:ext cx="9464860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53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97B236-5D5D-F1F2-A918-7D40948B3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8980"/>
            <a:ext cx="9320068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1271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FCC0E64-0E5B-4BA1-BC72-30FA1DE96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Screenshot of dashboard tab 3 goes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415CE6-8FF4-76D1-D736-923E282A8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17" y="1446972"/>
            <a:ext cx="11023965" cy="44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7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2E5FA6B-CA5C-4FB5-AAB3-8260D2EF86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3331" y="1825625"/>
            <a:ext cx="4351338" cy="4351338"/>
          </a:xfrm>
          <a:prstGeom prst="rect">
            <a:avLst/>
          </a:prstGeom>
          <a:noFill/>
        </p:spPr>
      </p:pic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63438" cy="3009422"/>
          </a:xfrm>
        </p:spPr>
        <p:txBody>
          <a:bodyPr/>
          <a:lstStyle/>
          <a:p>
            <a:pPr algn="just"/>
            <a:r>
              <a:rPr lang="en-US" dirty="0"/>
              <a:t>Use this section to discuss overall trends observed across programming languages and databases, tying them to broader industry needs.</a:t>
            </a:r>
          </a:p>
        </p:txBody>
      </p:sp>
    </p:spTree>
    <p:extLst>
      <p:ext uri="{BB962C8B-B14F-4D97-AF65-F5344CB8AC3E}">
        <p14:creationId xmlns:p14="http://schemas.microsoft.com/office/powerpoint/2010/main" val="2161130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JavaScript Decline – JavaScript job postings have decreased from 8,687 to 6,630, indicating a shift in industry demand.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dirty="0"/>
              <a:t>Programming Language Shifts – Emerging languages such as TypeScript and Rust are gaining traction, possibly replacing traditional languages in some areas.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Database Trends – Some SQL-based databases are declining, while NoSQL and cloud-based databases like MongoDB and Firebase are on the rise due to scalability needs.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pPr algn="just"/>
            <a:r>
              <a:rPr lang="en-US" dirty="0"/>
              <a:t>For Job Seekers: Developers should adapt to changing trends, focusing on emerging technologies like cloud databases, AI-driven development, and modern frameworks.</a:t>
            </a:r>
          </a:p>
          <a:p>
            <a:pPr algn="just"/>
            <a:r>
              <a:rPr lang="en-US" dirty="0"/>
              <a:t>For Employers: Companies must invest in training and modernize their technology stacks to keep up with evolving database and programming language trends.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Educators: Universities and coding bootcamps should update their curriculum to focus on in-demand skills such as cloud computing, AI development, and modern database management.</a:t>
            </a:r>
          </a:p>
        </p:txBody>
      </p:sp>
    </p:spTree>
    <p:extLst>
      <p:ext uri="{BB962C8B-B14F-4D97-AF65-F5344CB8AC3E}">
        <p14:creationId xmlns:p14="http://schemas.microsoft.com/office/powerpoint/2010/main" val="64727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8684E62-A9F8-4E7A-AB01-78893062A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44291" y="1825625"/>
            <a:ext cx="6809509" cy="4351338"/>
          </a:xfrm>
        </p:spPr>
        <p:txBody>
          <a:bodyPr>
            <a:normAutofit/>
          </a:bodyPr>
          <a:lstStyle/>
          <a:p>
            <a:pPr algn="just"/>
            <a:r>
              <a:rPr lang="en-US" sz="2000" dirty="0"/>
              <a:t>The decline of JavaScript (from 8,687 to 6,630 job postings) suggests a shift towards modern alternatives like TypeScript and Rust. </a:t>
            </a:r>
          </a:p>
          <a:p>
            <a:pPr algn="just"/>
            <a:r>
              <a:rPr lang="en-US" sz="2000" dirty="0"/>
              <a:t>Growing Adoption of NoSQL &amp; Cloud Databases – Traditional SQL databases are being challenged by NoSQL solutions (e.g., MongoDB, Firebase) due to scalability and flexibility demands.</a:t>
            </a:r>
          </a:p>
          <a:p>
            <a:pPr algn="just"/>
            <a:r>
              <a:rPr lang="en-US" sz="2000" dirty="0"/>
              <a:t>Industry Trend Insights – Companies are focusing on cloud-based architectures, AI integration, and modern web frameworks, affecting hiring patterns.</a:t>
            </a:r>
          </a:p>
          <a:p>
            <a:pPr algn="just"/>
            <a:r>
              <a:rPr lang="en-US" sz="2000" dirty="0"/>
              <a:t>Recommendations for Professionals – Developers should upskill in emerging technologies (e.g., cloud computing, AI frameworks, modern databases) to stay relevant in the job market.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013141-2139-434F-83AB-CF1C80A7AC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2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D63823-FC2E-4AC2-93D5-3C2B6F3154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18118" y="-148462"/>
            <a:ext cx="1592293" cy="1592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97FFB7-813E-76C1-48E5-88854991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9896605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08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91385"/>
            <a:ext cx="10489276" cy="28627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In Module 1 you have collected the job posting data using Job API in a file named “</a:t>
            </a:r>
            <a:r>
              <a:rPr lang="en-IN" sz="2400" dirty="0"/>
              <a:t>job-postings.xlsx</a:t>
            </a:r>
            <a:r>
              <a:rPr lang="en-US" sz="2200" dirty="0"/>
              <a:t>”. Present that data using a bar chart here. Order the bar chart in the descending order of the number of job postings.</a:t>
            </a:r>
          </a:p>
        </p:txBody>
      </p:sp>
    </p:spTree>
    <p:extLst>
      <p:ext uri="{BB962C8B-B14F-4D97-AF65-F5344CB8AC3E}">
        <p14:creationId xmlns:p14="http://schemas.microsoft.com/office/powerpoint/2010/main" val="3078551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37F9FA-3571-49C2-8811-B1159FCC0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4" y="263810"/>
            <a:ext cx="8508528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1A185CBD-ED91-4F24-BEB9-8E33AD8AC3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32BD37A-4777-4658-98DC-561C88BBD6B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38120" y="783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D6F0DE4-0F5C-4DBC-980B-FA84561A3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4F830F4-CC15-48E6-AB15-04ED683CA04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38160" y="746232"/>
                <a:ext cx="18288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14:cNvPr>
              <p14:cNvContentPartPr/>
              <p14:nvPr/>
            </p14:nvContentPartPr>
            <p14:xfrm>
              <a:off x="-2109240" y="2669712"/>
              <a:ext cx="198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8EA1C91-5384-4260-8EC9-8379C643441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2199240" y="2489712"/>
                <a:ext cx="19944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7E9F6ED-ACEE-438F-A76C-C66263E59B3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A56CB11-8AE3-4EA0-B556-BBB572803B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8E27AEC-BDF9-49A4-A10A-6F5F64F01EE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D1CCCF-5EBB-4FB3-A293-78C2894622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176240" y="270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0EC3AB97-946C-4D62-AEB0-E11D486AFB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9124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9210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8305" y="2191385"/>
            <a:ext cx="10525371" cy="28627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/>
              <a:t>In Module 1 you have collected the job postings data using web scraping in a file named “</a:t>
            </a:r>
            <a:r>
              <a:rPr lang="en-IN" sz="2400" dirty="0"/>
              <a:t>popular-</a:t>
            </a:r>
            <a:r>
              <a:rPr lang="en-IN" sz="2400" dirty="0" err="1"/>
              <a:t>languages.csv</a:t>
            </a:r>
            <a:r>
              <a:rPr lang="en-US" sz="2200" dirty="0"/>
              <a:t>”. Present that data using a bar chart here. Order the bar chart in the descending order of salary.</a:t>
            </a:r>
          </a:p>
        </p:txBody>
      </p:sp>
    </p:spTree>
    <p:extLst>
      <p:ext uri="{BB962C8B-B14F-4D97-AF65-F5344CB8AC3E}">
        <p14:creationId xmlns:p14="http://schemas.microsoft.com/office/powerpoint/2010/main" val="181739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25624"/>
            <a:ext cx="7068725" cy="4465447"/>
          </a:xfrm>
        </p:spPr>
        <p:txBody>
          <a:bodyPr>
            <a:normAutofit/>
          </a:bodyPr>
          <a:lstStyle/>
          <a:p>
            <a:pPr algn="just"/>
            <a:r>
              <a:rPr lang="en-US" sz="2200" u="sng" dirty="0"/>
              <a:t>Objective</a:t>
            </a:r>
            <a:r>
              <a:rPr lang="en-US" sz="2200" dirty="0"/>
              <a:t>: Analyze programming languages and database trends using job postings data.</a:t>
            </a:r>
          </a:p>
          <a:p>
            <a:pPr algn="just"/>
            <a:r>
              <a:rPr lang="en-US" sz="2200" u="sng" dirty="0"/>
              <a:t>Key Insights</a:t>
            </a:r>
            <a:r>
              <a:rPr lang="en-US" sz="2200" dirty="0"/>
              <a:t>:</a:t>
            </a:r>
          </a:p>
          <a:p>
            <a:pPr marL="0" indent="0" algn="just">
              <a:buNone/>
            </a:pPr>
            <a:r>
              <a:rPr lang="en-US" sz="2200" dirty="0"/>
              <a:t> 	• Trends in programming languages (current and 		next year).</a:t>
            </a:r>
          </a:p>
          <a:p>
            <a:pPr marL="0" indent="0" algn="just">
              <a:buNone/>
            </a:pPr>
            <a:r>
              <a:rPr lang="en-US" sz="2200" dirty="0"/>
              <a:t>	• Trends in database technologies (current and next 		year).</a:t>
            </a:r>
          </a:p>
          <a:p>
            <a:pPr algn="just"/>
            <a:r>
              <a:rPr lang="en-US" sz="2200" u="sng" dirty="0"/>
              <a:t>Implications</a:t>
            </a:r>
            <a:r>
              <a:rPr lang="en-US" sz="2200" dirty="0"/>
              <a:t>: Insight into skills in demand for professionals and industry trends.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78B9B-93A7-4517-9E78-2F5C028F2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23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8731-59BB-48A2-A901-D7C35E91B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C710A13-9821-054D-8648-FB592F1CDDD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 dirty="0"/>
              <a:t>What is this report about?</a:t>
            </a:r>
          </a:p>
          <a:p>
            <a:pPr marL="0" indent="0" algn="just">
              <a:buNone/>
            </a:pPr>
            <a:r>
              <a:rPr lang="en-US" sz="2000" dirty="0"/>
              <a:t>	This report provides insights into job market trends in 	programming languages and databases.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Who is it for ?</a:t>
            </a:r>
          </a:p>
          <a:p>
            <a:pPr marL="0" indent="0" algn="just">
              <a:buNone/>
            </a:pPr>
            <a:r>
              <a:rPr lang="en-US" sz="2000" dirty="0"/>
              <a:t>	Job seekers, recruiters, and educational institutions.</a:t>
            </a:r>
          </a:p>
          <a:p>
            <a:pPr marL="0" indent="0" algn="just">
              <a:buNone/>
            </a:pPr>
            <a:endParaRPr lang="en-US" sz="2000" dirty="0"/>
          </a:p>
          <a:p>
            <a:pPr algn="just"/>
            <a:r>
              <a:rPr lang="en-US" sz="2000" dirty="0"/>
              <a:t>What will the reader gain ?</a:t>
            </a:r>
          </a:p>
          <a:p>
            <a:pPr marL="0" indent="0" algn="just">
              <a:buNone/>
            </a:pPr>
            <a:r>
              <a:rPr lang="en-US" sz="2000" dirty="0"/>
              <a:t>	A clear understanding of skills in demand to align their 	career and hiring strategies.</a:t>
            </a:r>
          </a:p>
        </p:txBody>
      </p:sp>
    </p:spTree>
    <p:extLst>
      <p:ext uri="{BB962C8B-B14F-4D97-AF65-F5344CB8AC3E}">
        <p14:creationId xmlns:p14="http://schemas.microsoft.com/office/powerpoint/2010/main" val="71062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BEC0-94F5-4226-A9E7-51B66045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FD5C4-FE5F-46D2-ABC9-49FA4BB8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075" y="1838151"/>
            <a:ext cx="7068725" cy="4351338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u="sng" dirty="0"/>
              <a:t>Data Sources:</a:t>
            </a:r>
            <a:r>
              <a:rPr lang="en-US" sz="2000" dirty="0"/>
              <a:t>	</a:t>
            </a:r>
          </a:p>
          <a:p>
            <a:pPr lvl="1" algn="just">
              <a:lnSpc>
                <a:spcPct val="150000"/>
              </a:lnSpc>
            </a:pPr>
            <a:r>
              <a:rPr lang="en-US" sz="1800" dirty="0"/>
              <a:t>GitHub Jobs API: Collected job postings data for programming and database trends.</a:t>
            </a:r>
          </a:p>
          <a:p>
            <a:pPr lvl="1" algn="just"/>
            <a:r>
              <a:rPr lang="en-US" sz="1800" dirty="0"/>
              <a:t>Web scraping: Extracted salary trends from popular-	languages.csv.</a:t>
            </a:r>
          </a:p>
          <a:p>
            <a:pPr marL="457200" lvl="1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2000" dirty="0"/>
              <a:t>• </a:t>
            </a:r>
            <a:r>
              <a:rPr lang="en-US" sz="2000" u="sng" dirty="0"/>
              <a:t>Data Collection</a:t>
            </a:r>
            <a:r>
              <a:rPr lang="en-US" sz="2000" dirty="0"/>
              <a:t>: </a:t>
            </a:r>
          </a:p>
          <a:p>
            <a:pPr lvl="1" algn="just"/>
            <a:r>
              <a:rPr lang="en-US" sz="1800" dirty="0"/>
              <a:t>Automated data retrieval, cleaning, and preparation.</a:t>
            </a:r>
          </a:p>
          <a:p>
            <a:pPr marL="457200" lvl="1" indent="0" algn="just">
              <a:buNone/>
            </a:pPr>
            <a:endParaRPr lang="en-US" sz="1800" dirty="0"/>
          </a:p>
          <a:p>
            <a:pPr marL="0" indent="0" algn="just">
              <a:buNone/>
            </a:pPr>
            <a:r>
              <a:rPr lang="en-US" sz="2000" dirty="0"/>
              <a:t>• </a:t>
            </a:r>
            <a:r>
              <a:rPr lang="en-US" sz="2000" u="sng" dirty="0"/>
              <a:t>Tools Used</a:t>
            </a:r>
            <a:r>
              <a:rPr lang="en-US" sz="2000" dirty="0"/>
              <a:t>:</a:t>
            </a:r>
          </a:p>
          <a:p>
            <a:pPr lvl="1" algn="just"/>
            <a:r>
              <a:rPr lang="en-US" sz="1800" dirty="0"/>
              <a:t> Python, Excel, Cognos/Looker Studio for visualization.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E176B-DE78-4B75-AC9E-2A422E82D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85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E5D46B-1187-0EC7-60F7-3900F3DDE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137" y="2327565"/>
            <a:ext cx="4873418" cy="31212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2661FD-7CA4-ECB6-95A1-5BD7758F1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327565"/>
            <a:ext cx="5485074" cy="312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259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B745-C36B-CB25-0FBD-D7066ED4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5ECB8E-C828-DD37-CE19-B271629AA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915" y="1547773"/>
            <a:ext cx="8730641" cy="462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43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r>
              <a:rPr lang="en-US" dirty="0"/>
              <a:t>Most Demand Language JavaScript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HTML/CSS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Implications</a:t>
            </a:r>
          </a:p>
          <a:p>
            <a:pPr algn="just"/>
            <a:r>
              <a:rPr lang="en-US" dirty="0"/>
              <a:t>JavaScript shows a decline in demand, dropping from 8,687 job postings to 6,630 </a:t>
            </a:r>
          </a:p>
          <a:p>
            <a:pPr algn="just"/>
            <a:r>
              <a:rPr lang="en-US" dirty="0"/>
              <a:t>Python may be impacting JavaScript’s. Python growth from 4542 to 5239</a:t>
            </a:r>
          </a:p>
          <a:p>
            <a:pPr algn="just"/>
            <a:r>
              <a:rPr lang="en-US" dirty="0"/>
              <a:t>HTML decrease from 7830 to 5328</a:t>
            </a:r>
          </a:p>
        </p:txBody>
      </p:sp>
    </p:spTree>
    <p:extLst>
      <p:ext uri="{BB962C8B-B14F-4D97-AF65-F5344CB8AC3E}">
        <p14:creationId xmlns:p14="http://schemas.microsoft.com/office/powerpoint/2010/main" val="545569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25F-7CB4-4C06-B037-C81D2DED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391190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C0D20-FACF-4D73-BD27-CF8F6B975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A89D-097D-4968-A07A-39A5B4F78A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3C2F43-A283-4FD4-9C0D-BFF93C50AC01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E706D50-7D14-4DB8-BE17-5497AA1715E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979347-1545-3A96-1A22-86ED47592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225" y="2398858"/>
            <a:ext cx="5092576" cy="3374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F15FDA-2A05-1EC1-FB7D-3E76169B8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6" y="2398859"/>
            <a:ext cx="5205986" cy="3374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38838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TEMPLATE_skill_networ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IBM Plex Sans SemiBold"/>
        <a:ea typeface=""/>
        <a:cs typeface=""/>
      </a:majorFont>
      <a:minorFont>
        <a:latin typeface="IBM Plex Sans Tex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final PPT template.pptx" id="{F28CB670-EDE3-4FD8-A231-7FA031A67C03}" vid="{06644C38-457B-4174-9AD6-1A9A0DF39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1" ma:contentTypeDescription="Create a new document." ma:contentTypeScope="" ma:versionID="4bc1015ece1c23b1ef2f55a62f11494f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efbf6837a43ed91190e40f849f23a13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87AE8FE-83F0-42D0-BB5E-14AD3FB1DE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752</Words>
  <Application>Microsoft Office PowerPoint</Application>
  <PresentationFormat>Widescreen</PresentationFormat>
  <Paragraphs>109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Helv</vt:lpstr>
      <vt:lpstr>IBM Plex Mono SemiBold</vt:lpstr>
      <vt:lpstr>IBM Plex Mono Text</vt:lpstr>
      <vt:lpstr>SLIDE_TEMPLATE_skill_network</vt:lpstr>
      <vt:lpstr>TITLE : Data Analytics and Visualization Capstone Project</vt:lpstr>
      <vt:lpstr>OUTLINE</vt:lpstr>
      <vt:lpstr>EXECUTIVE SUMMARY</vt:lpstr>
      <vt:lpstr>INTRODUCTION</vt:lpstr>
      <vt:lpstr>METHODOLOGY</vt:lpstr>
      <vt:lpstr>PROGRAMMING LANGUAGE TRENDS</vt:lpstr>
      <vt:lpstr>PowerPoint Presentation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CONCLUSION</vt:lpstr>
      <vt:lpstr>APPENDIX</vt:lpstr>
      <vt:lpstr> JOB POSTINGS</vt:lpstr>
      <vt:lpstr>POPULAR LANGUAGES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TRENDS</dc:title>
  <dc:creator>Steve Hord</dc:creator>
  <cp:lastModifiedBy>Afroz khan</cp:lastModifiedBy>
  <cp:revision>26</cp:revision>
  <dcterms:created xsi:type="dcterms:W3CDTF">2020-10-28T18:29:43Z</dcterms:created>
  <dcterms:modified xsi:type="dcterms:W3CDTF">2025-02-06T18:34:37Z</dcterms:modified>
</cp:coreProperties>
</file>