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ntic" charset="1" panose="00000000000000000000"/>
      <p:regular r:id="rId10"/>
    </p:embeddedFont>
    <p:embeddedFont>
      <p:font typeface="Antic Bold" charset="1" panose="00000000000000000000"/>
      <p:regular r:id="rId11"/>
    </p:embeddedFont>
    <p:embeddedFont>
      <p:font typeface="Antic Italics" charset="1" panose="00000000000000000000"/>
      <p:regular r:id="rId12"/>
    </p:embeddedFont>
    <p:embeddedFont>
      <p:font typeface="Antic Bold Italics" charset="1" panose="00000000000000000000"/>
      <p:regular r:id="rId13"/>
    </p:embeddedFont>
    <p:embeddedFont>
      <p:font typeface="Barlow SemiCondensed" charset="1" panose="00000506000000000000"/>
      <p:regular r:id="rId14"/>
    </p:embeddedFont>
    <p:embeddedFont>
      <p:font typeface="Barlow SemiCondensed Bold" charset="1" panose="00000806000000000000"/>
      <p:regular r:id="rId15"/>
    </p:embeddedFont>
    <p:embeddedFont>
      <p:font typeface="Barlow SemiCondensed Italics" charset="1" panose="00000506000000000000"/>
      <p:regular r:id="rId16"/>
    </p:embeddedFont>
    <p:embeddedFont>
      <p:font typeface="Barlow SemiCondensed Bold Italics" charset="1" panose="00000806000000000000"/>
      <p:regular r:id="rId17"/>
    </p:embeddedFont>
    <p:embeddedFont>
      <p:font typeface="Garet" charset="1" panose="00000000000000000000"/>
      <p:regular r:id="rId18"/>
    </p:embeddedFont>
    <p:embeddedFont>
      <p:font typeface="Garet Bold" charset="1" panose="00000000000000000000"/>
      <p:regular r:id="rId19"/>
    </p:embeddedFont>
    <p:embeddedFont>
      <p:font typeface="Garet Italics" charset="1" panose="00000000000000000000"/>
      <p:regular r:id="rId20"/>
    </p:embeddedFont>
    <p:embeddedFont>
      <p:font typeface="Garet Bold Italics" charset="1" panose="00000000000000000000"/>
      <p:regular r:id="rId21"/>
    </p:embeddedFont>
    <p:embeddedFont>
      <p:font typeface="Barlow Light" charset="1" panose="00000400000000000000"/>
      <p:regular r:id="rId22"/>
    </p:embeddedFont>
    <p:embeddedFont>
      <p:font typeface="Barlow Light Bold" charset="1" panose="00000500000000000000"/>
      <p:regular r:id="rId23"/>
    </p:embeddedFont>
    <p:embeddedFont>
      <p:font typeface="Barlow Light Italics" charset="1" panose="00000400000000000000"/>
      <p:regular r:id="rId24"/>
    </p:embeddedFont>
    <p:embeddedFont>
      <p:font typeface="Barlow Light Bold Italics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jpe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142067" y="1194147"/>
            <a:ext cx="7015869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spc="640">
                <a:solidFill>
                  <a:srgbClr val="FFFFFF"/>
                </a:solidFill>
                <a:latin typeface="Antic Italics"/>
              </a:rPr>
              <a:t>MINI PROJECT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8455772" y="1452910"/>
            <a:ext cx="3273379" cy="0"/>
          </a:xfrm>
          <a:prstGeom prst="line">
            <a:avLst/>
          </a:prstGeom>
          <a:ln cap="flat" w="28575">
            <a:solidFill>
              <a:srgbClr val="D5C5AC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3" id="13"/>
          <p:cNvSpPr/>
          <p:nvPr/>
        </p:nvSpPr>
        <p:spPr>
          <a:xfrm rot="0">
            <a:off x="8331947" y="1681510"/>
            <a:ext cx="2579674" cy="0"/>
          </a:xfrm>
          <a:prstGeom prst="line">
            <a:avLst/>
          </a:prstGeom>
          <a:ln cap="flat" w="28575">
            <a:solidFill>
              <a:srgbClr val="D5C5AC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14" id="14"/>
          <p:cNvSpPr txBox="true"/>
          <p:nvPr/>
        </p:nvSpPr>
        <p:spPr>
          <a:xfrm rot="0">
            <a:off x="2085602" y="8173912"/>
            <a:ext cx="7536182" cy="471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80"/>
              </a:lnSpc>
            </a:pPr>
            <a:r>
              <a:rPr lang="en-US" sz="2772">
                <a:solidFill>
                  <a:srgbClr val="FFFFFF"/>
                </a:solidFill>
                <a:latin typeface="Antic Italics"/>
              </a:rPr>
              <a:t>Flutter Kelas D Alterra Academy</a:t>
            </a:r>
          </a:p>
        </p:txBody>
      </p:sp>
      <p:sp>
        <p:nvSpPr>
          <p:cNvPr name="Freeform 15" id="15"/>
          <p:cNvSpPr/>
          <p:nvPr/>
        </p:nvSpPr>
        <p:spPr>
          <a:xfrm flipH="false" flipV="true" rot="8100000">
            <a:off x="-115970" y="449132"/>
            <a:ext cx="2289340" cy="1148832"/>
          </a:xfrm>
          <a:custGeom>
            <a:avLst/>
            <a:gdLst/>
            <a:ahLst/>
            <a:cxnLst/>
            <a:rect r="r" b="b" t="t" l="l"/>
            <a:pathLst>
              <a:path h="1148832" w="2289340">
                <a:moveTo>
                  <a:pt x="0" y="1148833"/>
                </a:moveTo>
                <a:lnTo>
                  <a:pt x="2289340" y="1148833"/>
                </a:lnTo>
                <a:lnTo>
                  <a:pt x="2289340" y="0"/>
                </a:lnTo>
                <a:lnTo>
                  <a:pt x="0" y="0"/>
                </a:lnTo>
                <a:lnTo>
                  <a:pt x="0" y="114883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132542" y="2505826"/>
            <a:ext cx="14350280" cy="340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200"/>
              </a:lnSpc>
            </a:pPr>
            <a:r>
              <a:rPr lang="en-US" sz="12000" spc="600">
                <a:solidFill>
                  <a:srgbClr val="F1ECE5"/>
                </a:solidFill>
                <a:latin typeface="Barlow SemiCondensed Bold Italics"/>
              </a:rPr>
              <a:t>BOOK'S APP</a:t>
            </a:r>
          </a:p>
          <a:p>
            <a:pPr>
              <a:lnSpc>
                <a:spcPts val="13200"/>
              </a:lnSpc>
            </a:pPr>
            <a:r>
              <a:rPr lang="en-US" sz="12000" spc="600">
                <a:solidFill>
                  <a:srgbClr val="F1ECE5"/>
                </a:solidFill>
                <a:latin typeface="Barlow SemiCondensed Bold Italics"/>
              </a:rPr>
              <a:t>FLUTTER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-2700000">
            <a:off x="14577837" y="4897356"/>
            <a:ext cx="2673220" cy="2673220"/>
          </a:xfrm>
          <a:custGeom>
            <a:avLst/>
            <a:gdLst/>
            <a:ahLst/>
            <a:cxnLst/>
            <a:rect r="r" b="b" t="t" l="l"/>
            <a:pathLst>
              <a:path h="2673220" w="2673220">
                <a:moveTo>
                  <a:pt x="0" y="0"/>
                </a:moveTo>
                <a:lnTo>
                  <a:pt x="2673220" y="0"/>
                </a:lnTo>
                <a:lnTo>
                  <a:pt x="2673220" y="2673220"/>
                </a:lnTo>
                <a:lnTo>
                  <a:pt x="0" y="26732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999192" y="6748193"/>
            <a:ext cx="2096743" cy="52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15"/>
              </a:lnSpc>
            </a:pPr>
            <a:r>
              <a:rPr lang="en-US" sz="3011">
                <a:solidFill>
                  <a:srgbClr val="FFFFFF"/>
                </a:solidFill>
                <a:latin typeface="Antic Italics"/>
              </a:rPr>
              <a:t>Oleh 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99192" y="7367031"/>
            <a:ext cx="6332756" cy="66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1"/>
              </a:lnSpc>
            </a:pPr>
            <a:r>
              <a:rPr lang="en-US" sz="3858">
                <a:solidFill>
                  <a:srgbClr val="FFFFFF"/>
                </a:solidFill>
                <a:latin typeface="Garet Italics"/>
              </a:rPr>
              <a:t>Afrylian Fauzan Siregar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84925" y="4653928"/>
            <a:ext cx="3660947" cy="789210"/>
            <a:chOff x="0" y="0"/>
            <a:chExt cx="2033045" cy="4382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3045" cy="438275"/>
            </a:xfrm>
            <a:custGeom>
              <a:avLst/>
              <a:gdLst/>
              <a:ahLst/>
              <a:cxnLst/>
              <a:rect r="r" b="b" t="t" l="l"/>
              <a:pathLst>
                <a:path h="438275" w="203304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993530" y="3535251"/>
            <a:ext cx="2728617" cy="789210"/>
            <a:chOff x="0" y="0"/>
            <a:chExt cx="1515292" cy="4382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15292" cy="438275"/>
            </a:xfrm>
            <a:custGeom>
              <a:avLst/>
              <a:gdLst/>
              <a:ahLst/>
              <a:cxnLst/>
              <a:rect r="r" b="b" t="t" l="l"/>
              <a:pathLst>
                <a:path h="438275" w="1515292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-4297112">
            <a:off x="3720539" y="5404324"/>
            <a:ext cx="6492240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1" id="21"/>
          <p:cNvSpPr/>
          <p:nvPr/>
        </p:nvSpPr>
        <p:spPr>
          <a:xfrm flipH="false" flipV="false" rot="-5400000">
            <a:off x="381960" y="8088245"/>
            <a:ext cx="1834297" cy="1834297"/>
          </a:xfrm>
          <a:custGeom>
            <a:avLst/>
            <a:gdLst/>
            <a:ahLst/>
            <a:cxnLst/>
            <a:rect r="r" b="b" t="t" l="l"/>
            <a:pathLst>
              <a:path h="1834297" w="1834297">
                <a:moveTo>
                  <a:pt x="0" y="0"/>
                </a:moveTo>
                <a:lnTo>
                  <a:pt x="1834297" y="0"/>
                </a:lnTo>
                <a:lnTo>
                  <a:pt x="1834297" y="1834296"/>
                </a:lnTo>
                <a:lnTo>
                  <a:pt x="0" y="1834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7792484" y="5147149"/>
            <a:ext cx="9466816" cy="3255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Aplikasi ini di latar belakangi oleh pesat perkembangan zaman yang di mana setiap orang menggunakan perangkat digital sehingga aplikasi ini memberikan kemudahan bagi orang-orang yang gemar mebaca buku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63485" y="2986882"/>
            <a:ext cx="4834395" cy="2236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595754" y="466265"/>
            <a:ext cx="4795551" cy="430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MINI PROJECT</a:t>
            </a:r>
          </a:p>
        </p:txBody>
      </p:sp>
      <p:sp>
        <p:nvSpPr>
          <p:cNvPr name="AutoShape 29" id="29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41759" y="2514757"/>
            <a:ext cx="6265919" cy="789210"/>
            <a:chOff x="0" y="0"/>
            <a:chExt cx="3479673" cy="4382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479673" cy="438275"/>
            </a:xfrm>
            <a:custGeom>
              <a:avLst/>
              <a:gdLst/>
              <a:ahLst/>
              <a:cxnLst/>
              <a:rect r="r" b="b" t="t" l="l"/>
              <a:pathLst>
                <a:path h="438275" w="3479673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588213" y="7249321"/>
            <a:ext cx="2673220" cy="2673220"/>
          </a:xfrm>
          <a:custGeom>
            <a:avLst/>
            <a:gdLst/>
            <a:ahLst/>
            <a:cxnLst/>
            <a:rect r="r" b="b" t="t" l="l"/>
            <a:pathLst>
              <a:path h="2673220" w="2673220">
                <a:moveTo>
                  <a:pt x="0" y="0"/>
                </a:moveTo>
                <a:lnTo>
                  <a:pt x="2673220" y="0"/>
                </a:lnTo>
                <a:lnTo>
                  <a:pt x="2673220" y="2673220"/>
                </a:lnTo>
                <a:lnTo>
                  <a:pt x="0" y="2673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95754" y="466265"/>
            <a:ext cx="4795551" cy="430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MINI PROJECT</a:t>
            </a:r>
          </a:p>
        </p:txBody>
      </p:sp>
      <p:sp>
        <p:nvSpPr>
          <p:cNvPr name="AutoShape 22" id="22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6687187" y="2524443"/>
            <a:ext cx="7430448" cy="7236808"/>
          </a:xfrm>
          <a:custGeom>
            <a:avLst/>
            <a:gdLst/>
            <a:ahLst/>
            <a:cxnLst/>
            <a:rect r="r" b="b" t="t" l="l"/>
            <a:pathLst>
              <a:path h="7236808" w="7430448">
                <a:moveTo>
                  <a:pt x="0" y="0"/>
                </a:moveTo>
                <a:lnTo>
                  <a:pt x="7430448" y="0"/>
                </a:lnTo>
                <a:lnTo>
                  <a:pt x="7430448" y="7236808"/>
                </a:lnTo>
                <a:lnTo>
                  <a:pt x="0" y="72368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5946" t="-32389" r="-82373" b="-10829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364375" y="1696254"/>
            <a:ext cx="8668234" cy="12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MVP Produk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41759" y="2514757"/>
            <a:ext cx="6265919" cy="789210"/>
            <a:chOff x="0" y="0"/>
            <a:chExt cx="3479673" cy="4382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479673" cy="438275"/>
            </a:xfrm>
            <a:custGeom>
              <a:avLst/>
              <a:gdLst/>
              <a:ahLst/>
              <a:cxnLst/>
              <a:rect r="r" b="b" t="t" l="l"/>
              <a:pathLst>
                <a:path h="438275" w="3479673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588213" y="7249321"/>
            <a:ext cx="2673220" cy="2673220"/>
          </a:xfrm>
          <a:custGeom>
            <a:avLst/>
            <a:gdLst/>
            <a:ahLst/>
            <a:cxnLst/>
            <a:rect r="r" b="b" t="t" l="l"/>
            <a:pathLst>
              <a:path h="2673220" w="2673220">
                <a:moveTo>
                  <a:pt x="0" y="0"/>
                </a:moveTo>
                <a:lnTo>
                  <a:pt x="2673220" y="0"/>
                </a:lnTo>
                <a:lnTo>
                  <a:pt x="2673220" y="2673220"/>
                </a:lnTo>
                <a:lnTo>
                  <a:pt x="0" y="2673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95754" y="466265"/>
            <a:ext cx="4795551" cy="430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MINI PROJECT</a:t>
            </a:r>
          </a:p>
        </p:txBody>
      </p:sp>
      <p:sp>
        <p:nvSpPr>
          <p:cNvPr name="AutoShape 22" id="22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5" id="25"/>
          <p:cNvSpPr txBox="true"/>
          <p:nvPr/>
        </p:nvSpPr>
        <p:spPr>
          <a:xfrm rot="0">
            <a:off x="2085007" y="1624352"/>
            <a:ext cx="8668234" cy="12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Tools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446936" y="4399342"/>
            <a:ext cx="10656095" cy="39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695941"/>
                </a:solidFill>
                <a:latin typeface="Barlow Light"/>
              </a:rPr>
              <a:t>- Visual Studio</a:t>
            </a:r>
          </a:p>
          <a:p>
            <a:pPr>
              <a:lnSpc>
                <a:spcPts val="6299"/>
              </a:lnSpc>
            </a:pPr>
            <a:r>
              <a:rPr lang="en-US" sz="4500">
                <a:solidFill>
                  <a:srgbClr val="695941"/>
                </a:solidFill>
                <a:latin typeface="Barlow Light"/>
              </a:rPr>
              <a:t>- Flutter Framework</a:t>
            </a:r>
          </a:p>
          <a:p>
            <a:pPr>
              <a:lnSpc>
                <a:spcPts val="6299"/>
              </a:lnSpc>
            </a:pPr>
            <a:r>
              <a:rPr lang="en-US" sz="4500">
                <a:solidFill>
                  <a:srgbClr val="695941"/>
                </a:solidFill>
                <a:latin typeface="Barlow Light"/>
              </a:rPr>
              <a:t>-Dart Programming Language</a:t>
            </a:r>
          </a:p>
          <a:p>
            <a:pPr>
              <a:lnSpc>
                <a:spcPts val="6299"/>
              </a:lnSpc>
            </a:pPr>
            <a:r>
              <a:rPr lang="en-US" sz="4500">
                <a:solidFill>
                  <a:srgbClr val="695941"/>
                </a:solidFill>
                <a:latin typeface="Barlow Light"/>
              </a:rPr>
              <a:t>- Rest API dengan Console Cloud Google</a:t>
            </a:r>
          </a:p>
          <a:p>
            <a:pPr>
              <a:lnSpc>
                <a:spcPts val="6299"/>
              </a:lnSpc>
            </a:pPr>
            <a:r>
              <a:rPr lang="en-US" sz="4500">
                <a:solidFill>
                  <a:srgbClr val="695941"/>
                </a:solidFill>
                <a:latin typeface="Barlow Light"/>
              </a:rPr>
              <a:t>- Local Storage dengan SQLite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41759" y="2514757"/>
            <a:ext cx="6265919" cy="789210"/>
            <a:chOff x="0" y="0"/>
            <a:chExt cx="3479673" cy="4382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479673" cy="438275"/>
            </a:xfrm>
            <a:custGeom>
              <a:avLst/>
              <a:gdLst/>
              <a:ahLst/>
              <a:cxnLst/>
              <a:rect r="r" b="b" t="t" l="l"/>
              <a:pathLst>
                <a:path h="438275" w="3479673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588213" y="7249321"/>
            <a:ext cx="2673220" cy="2673220"/>
          </a:xfrm>
          <a:custGeom>
            <a:avLst/>
            <a:gdLst/>
            <a:ahLst/>
            <a:cxnLst/>
            <a:rect r="r" b="b" t="t" l="l"/>
            <a:pathLst>
              <a:path h="2673220" w="2673220">
                <a:moveTo>
                  <a:pt x="0" y="0"/>
                </a:moveTo>
                <a:lnTo>
                  <a:pt x="2673220" y="0"/>
                </a:lnTo>
                <a:lnTo>
                  <a:pt x="2673220" y="2673220"/>
                </a:lnTo>
                <a:lnTo>
                  <a:pt x="0" y="2673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95754" y="466265"/>
            <a:ext cx="4795551" cy="430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MINI PROJECT</a:t>
            </a:r>
          </a:p>
        </p:txBody>
      </p:sp>
      <p:sp>
        <p:nvSpPr>
          <p:cNvPr name="AutoShape 22" id="22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3143811" y="3433533"/>
            <a:ext cx="2372294" cy="6163239"/>
          </a:xfrm>
          <a:custGeom>
            <a:avLst/>
            <a:gdLst/>
            <a:ahLst/>
            <a:cxnLst/>
            <a:rect r="r" b="b" t="t" l="l"/>
            <a:pathLst>
              <a:path h="6163239" w="2372294">
                <a:moveTo>
                  <a:pt x="0" y="0"/>
                </a:moveTo>
                <a:lnTo>
                  <a:pt x="2372294" y="0"/>
                </a:lnTo>
                <a:lnTo>
                  <a:pt x="2372294" y="6163239"/>
                </a:lnTo>
                <a:lnTo>
                  <a:pt x="0" y="6163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525" t="-17851" r="-575796" b="-34431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085007" y="1624352"/>
            <a:ext cx="8668234" cy="12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Struktur Program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05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6411253" y="3418267"/>
            <a:ext cx="9853051" cy="6034997"/>
          </a:xfrm>
          <a:custGeom>
            <a:avLst/>
            <a:gdLst/>
            <a:ahLst/>
            <a:cxnLst/>
            <a:rect r="r" b="b" t="t" l="l"/>
            <a:pathLst>
              <a:path h="6034997" w="9853051">
                <a:moveTo>
                  <a:pt x="0" y="0"/>
                </a:moveTo>
                <a:lnTo>
                  <a:pt x="9853051" y="0"/>
                </a:lnTo>
                <a:lnTo>
                  <a:pt x="9853051" y="6034997"/>
                </a:lnTo>
                <a:lnTo>
                  <a:pt x="0" y="603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879" t="-5500" r="-295" b="-1113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41759" y="2514757"/>
            <a:ext cx="6265919" cy="789210"/>
            <a:chOff x="0" y="0"/>
            <a:chExt cx="3479673" cy="4382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479673" cy="438275"/>
            </a:xfrm>
            <a:custGeom>
              <a:avLst/>
              <a:gdLst/>
              <a:ahLst/>
              <a:cxnLst/>
              <a:rect r="r" b="b" t="t" l="l"/>
              <a:pathLst>
                <a:path h="438275" w="3479673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588213" y="7249321"/>
            <a:ext cx="2673220" cy="2673220"/>
          </a:xfrm>
          <a:custGeom>
            <a:avLst/>
            <a:gdLst/>
            <a:ahLst/>
            <a:cxnLst/>
            <a:rect r="r" b="b" t="t" l="l"/>
            <a:pathLst>
              <a:path h="2673220" w="2673220">
                <a:moveTo>
                  <a:pt x="0" y="0"/>
                </a:moveTo>
                <a:lnTo>
                  <a:pt x="2673220" y="0"/>
                </a:lnTo>
                <a:lnTo>
                  <a:pt x="2673220" y="2673220"/>
                </a:lnTo>
                <a:lnTo>
                  <a:pt x="0" y="2673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95754" y="466265"/>
            <a:ext cx="4795551" cy="430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MINI PROJECT</a:t>
            </a:r>
          </a:p>
        </p:txBody>
      </p:sp>
      <p:sp>
        <p:nvSpPr>
          <p:cNvPr name="AutoShape 22" id="22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5" id="25"/>
          <p:cNvSpPr txBox="true"/>
          <p:nvPr/>
        </p:nvSpPr>
        <p:spPr>
          <a:xfrm rot="0">
            <a:off x="2085007" y="1624352"/>
            <a:ext cx="8668234" cy="12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"/>
              </a:rPr>
              <a:t>Product Sukses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06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41759" y="3511442"/>
            <a:ext cx="4360742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695941"/>
                </a:solidFill>
                <a:latin typeface="Barlow Light"/>
              </a:rPr>
              <a:t>-Read book</a:t>
            </a:r>
          </a:p>
          <a:p>
            <a:pPr>
              <a:lnSpc>
                <a:spcPts val="6299"/>
              </a:lnSpc>
            </a:pPr>
            <a:r>
              <a:rPr lang="en-US" sz="4500">
                <a:solidFill>
                  <a:srgbClr val="695941"/>
                </a:solidFill>
                <a:latin typeface="Barlow Light"/>
              </a:rPr>
              <a:t>-Bo</a:t>
            </a:r>
            <a:r>
              <a:rPr lang="en-US" sz="4500">
                <a:solidFill>
                  <a:srgbClr val="695941"/>
                </a:solidFill>
                <a:latin typeface="Barlow Light"/>
              </a:rPr>
              <a:t>ok's search</a:t>
            </a:r>
          </a:p>
          <a:p>
            <a:pPr>
              <a:lnSpc>
                <a:spcPts val="6299"/>
              </a:lnSpc>
            </a:pPr>
            <a:r>
              <a:rPr lang="en-US" sz="4500">
                <a:solidFill>
                  <a:srgbClr val="695941"/>
                </a:solidFill>
                <a:latin typeface="Barlow Light"/>
              </a:rPr>
              <a:t>-Sa</a:t>
            </a:r>
            <a:r>
              <a:rPr lang="en-US" sz="4500">
                <a:solidFill>
                  <a:srgbClr val="695941"/>
                </a:solidFill>
                <a:latin typeface="Barlow Light"/>
              </a:rPr>
              <a:t>ve book</a:t>
            </a:r>
          </a:p>
          <a:p>
            <a:pPr>
              <a:lnSpc>
                <a:spcPts val="6299"/>
              </a:lnSpc>
            </a:pPr>
            <a:r>
              <a:rPr lang="en-US" sz="4500">
                <a:solidFill>
                  <a:srgbClr val="695941"/>
                </a:solidFill>
                <a:latin typeface="Barlow Light"/>
              </a:rPr>
              <a:t>-Category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512022" y="3511442"/>
            <a:ext cx="7161842" cy="236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695941"/>
                </a:solidFill>
                <a:latin typeface="Barlow Light"/>
              </a:rPr>
              <a:t>Yang ingin dikembangkan :</a:t>
            </a:r>
          </a:p>
          <a:p>
            <a:pPr>
              <a:lnSpc>
                <a:spcPts val="6299"/>
              </a:lnSpc>
            </a:pPr>
            <a:r>
              <a:rPr lang="en-US" sz="4500">
                <a:solidFill>
                  <a:srgbClr val="695941"/>
                </a:solidFill>
                <a:latin typeface="Barlow Light"/>
              </a:rPr>
              <a:t>Fitur peminjaman</a:t>
            </a:r>
          </a:p>
          <a:p>
            <a:pPr>
              <a:lnSpc>
                <a:spcPts val="6299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8572870" y="5911742"/>
            <a:ext cx="4360742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695941"/>
                </a:solidFill>
                <a:latin typeface="Barlow Light"/>
              </a:rPr>
              <a:t>90 %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41156" y="9128590"/>
            <a:ext cx="2358485" cy="793952"/>
            <a:chOff x="0" y="0"/>
            <a:chExt cx="1810856" cy="609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10856" cy="609600"/>
            </a:xfrm>
            <a:custGeom>
              <a:avLst/>
              <a:gdLst/>
              <a:ahLst/>
              <a:cxnLst/>
              <a:rect r="r" b="b" t="t" l="l"/>
              <a:pathLst>
                <a:path h="609600" w="1810856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588213" y="7249321"/>
            <a:ext cx="2673220" cy="2673220"/>
          </a:xfrm>
          <a:custGeom>
            <a:avLst/>
            <a:gdLst/>
            <a:ahLst/>
            <a:cxnLst/>
            <a:rect r="r" b="b" t="t" l="l"/>
            <a:pathLst>
              <a:path h="2673220" w="2673220">
                <a:moveTo>
                  <a:pt x="0" y="0"/>
                </a:moveTo>
                <a:lnTo>
                  <a:pt x="2673220" y="0"/>
                </a:lnTo>
                <a:lnTo>
                  <a:pt x="2673220" y="2673220"/>
                </a:lnTo>
                <a:lnTo>
                  <a:pt x="0" y="2673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-578688" y="313764"/>
            <a:ext cx="5256593" cy="793952"/>
            <a:chOff x="0" y="0"/>
            <a:chExt cx="4036038" cy="609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36038" cy="609600"/>
            </a:xfrm>
            <a:custGeom>
              <a:avLst/>
              <a:gdLst/>
              <a:ahLst/>
              <a:cxnLst/>
              <a:rect r="r" b="b" t="t" l="l"/>
              <a:pathLst>
                <a:path h="609600" w="4036038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95754" y="466265"/>
            <a:ext cx="4795551" cy="430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MINI PROJECT</a:t>
            </a:r>
          </a:p>
        </p:txBody>
      </p:sp>
      <p:sp>
        <p:nvSpPr>
          <p:cNvPr name="AutoShape 19" id="19"/>
          <p:cNvSpPr/>
          <p:nvPr/>
        </p:nvSpPr>
        <p:spPr>
          <a:xfrm rot="0">
            <a:off x="4446936" y="564418"/>
            <a:ext cx="8611039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rot="0">
            <a:off x="12715937" y="1622495"/>
            <a:ext cx="5915855" cy="0"/>
          </a:xfrm>
          <a:prstGeom prst="line">
            <a:avLst/>
          </a:prstGeom>
          <a:ln cap="flat" w="38100">
            <a:solidFill>
              <a:srgbClr val="D5C5A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cap="flat" w="38100">
            <a:solidFill>
              <a:srgbClr val="CDBEA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0411166" y="1767649"/>
            <a:ext cx="4137096" cy="7490651"/>
          </a:xfrm>
          <a:custGeom>
            <a:avLst/>
            <a:gdLst/>
            <a:ahLst/>
            <a:cxnLst/>
            <a:rect r="r" b="b" t="t" l="l"/>
            <a:pathLst>
              <a:path h="7490651" w="4137096">
                <a:moveTo>
                  <a:pt x="0" y="0"/>
                </a:moveTo>
                <a:lnTo>
                  <a:pt x="4137096" y="0"/>
                </a:lnTo>
                <a:lnTo>
                  <a:pt x="4137096" y="7490651"/>
                </a:lnTo>
                <a:lnTo>
                  <a:pt x="0" y="74906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529156" y="1622495"/>
            <a:ext cx="3973897" cy="8053966"/>
          </a:xfrm>
          <a:custGeom>
            <a:avLst/>
            <a:gdLst/>
            <a:ahLst/>
            <a:cxnLst/>
            <a:rect r="r" b="b" t="t" l="l"/>
            <a:pathLst>
              <a:path h="8053966" w="3973897">
                <a:moveTo>
                  <a:pt x="0" y="0"/>
                </a:moveTo>
                <a:lnTo>
                  <a:pt x="3973897" y="0"/>
                </a:lnTo>
                <a:lnTo>
                  <a:pt x="3973897" y="8053966"/>
                </a:lnTo>
                <a:lnTo>
                  <a:pt x="0" y="80539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6304906" y="9237376"/>
            <a:ext cx="13448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7F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826" cy="3267816"/>
            </a:xfrm>
            <a:custGeom>
              <a:avLst/>
              <a:gdLst/>
              <a:ahLst/>
              <a:cxnLst/>
              <a:rect r="r" b="b" t="t" l="l"/>
              <a:pathLst>
                <a:path h="3267816" w="50582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7408" cy="3429991"/>
            </a:xfrm>
            <a:custGeom>
              <a:avLst/>
              <a:gdLst/>
              <a:ahLst/>
              <a:cxnLst/>
              <a:rect r="r" b="b" t="t" l="l"/>
              <a:pathLst>
                <a:path h="3429991" w="1057408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387" cy="3375383"/>
            </a:xfrm>
            <a:custGeom>
              <a:avLst/>
              <a:gdLst/>
              <a:ahLst/>
              <a:cxnLst/>
              <a:rect r="r" b="b" t="t" l="l"/>
              <a:pathLst>
                <a:path h="3375383" w="213387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6825" y="4303604"/>
            <a:ext cx="12172157" cy="1778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750"/>
              </a:lnSpc>
            </a:pPr>
            <a:r>
              <a:rPr lang="en-US" sz="12500" spc="625">
                <a:solidFill>
                  <a:srgbClr val="F1ECE5"/>
                </a:solidFill>
                <a:latin typeface="Barlow SemiCondensed Bold Italics"/>
              </a:rPr>
              <a:t>TERIMA KASIH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2880784" y="1913439"/>
            <a:ext cx="1344853" cy="1752770"/>
          </a:xfrm>
          <a:custGeom>
            <a:avLst/>
            <a:gdLst/>
            <a:ahLst/>
            <a:cxnLst/>
            <a:rect r="r" b="b" t="t" l="l"/>
            <a:pathLst>
              <a:path h="1752770" w="1344853">
                <a:moveTo>
                  <a:pt x="0" y="0"/>
                </a:moveTo>
                <a:lnTo>
                  <a:pt x="1344853" y="0"/>
                </a:lnTo>
                <a:lnTo>
                  <a:pt x="1344853" y="1752770"/>
                </a:lnTo>
                <a:lnTo>
                  <a:pt x="0" y="1752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4843678" y="1913439"/>
            <a:ext cx="1344853" cy="1752770"/>
          </a:xfrm>
          <a:custGeom>
            <a:avLst/>
            <a:gdLst/>
            <a:ahLst/>
            <a:cxnLst/>
            <a:rect r="r" b="b" t="t" l="l"/>
            <a:pathLst>
              <a:path h="1752770" w="1344853">
                <a:moveTo>
                  <a:pt x="0" y="0"/>
                </a:moveTo>
                <a:lnTo>
                  <a:pt x="1344853" y="0"/>
                </a:lnTo>
                <a:lnTo>
                  <a:pt x="1344853" y="1752770"/>
                </a:lnTo>
                <a:lnTo>
                  <a:pt x="0" y="1752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0">
            <a:off x="15687658" y="7753561"/>
            <a:ext cx="1907919" cy="1907919"/>
          </a:xfrm>
          <a:custGeom>
            <a:avLst/>
            <a:gdLst/>
            <a:ahLst/>
            <a:cxnLst/>
            <a:rect r="r" b="b" t="t" l="l"/>
            <a:pathLst>
              <a:path h="1907919" w="1907919">
                <a:moveTo>
                  <a:pt x="1907920" y="1907919"/>
                </a:moveTo>
                <a:lnTo>
                  <a:pt x="0" y="1907919"/>
                </a:lnTo>
                <a:lnTo>
                  <a:pt x="0" y="0"/>
                </a:lnTo>
                <a:lnTo>
                  <a:pt x="1907920" y="0"/>
                </a:lnTo>
                <a:lnTo>
                  <a:pt x="1907920" y="190791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DAFiswxifFw</dc:identifier>
  <dcterms:modified xsi:type="dcterms:W3CDTF">2011-08-01T06:04:30Z</dcterms:modified>
  <cp:revision>1</cp:revision>
  <dc:title>Coklat elegan estetik presentasi seminar proposal formal simpel</dc:title>
</cp:coreProperties>
</file>