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abc9fd9e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abc9fd9e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bc9fd9e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bc9fd9e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a57418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9a57418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bc9fd9ee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bc9fd9ee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bc9fd9ee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bc9fd9ee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bc9fd9e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bc9fd9e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bc9fd9e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bc9fd9e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abc9fd9ee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abc9fd9ee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Book’s 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Flutter D – Afrylian Fauzan Siregar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 Pembuatan Project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Alasan 1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Alasan 2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Alasan 3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Produk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Tuliskan apa saja MVP yang telah disepakati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Desain Figma (optional)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300" y="1108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URL figma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Color Pallet dll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Gambar dari desain yang kalian buat di Figma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yang digunakan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Studio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Desktop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Framework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Library dari framework kalian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dll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program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Tunjukkan struktur folder dan penamaan kalian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Jelaskan flow dari program kalian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Jelaskan penempatan masing-masing component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Kalian juga diberi kebebasan untuk langsung pergi ke visual codenya dan menjelaskan kodingannya secara langsung. Tapi setidaknya tampilkan contohnya pada slide. Minimal jelaskan 1 fitur yang kalian buat flownya.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Success 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Sebutkan fitur-fitur apa saja yang berhasil kalian buat. Sebutkan yang bagian yang paling menantang. Jika kalian gagal memenuhi ekspektasi, jelaskan juga alasannya.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Sebutkan juga fitur apa yang akan di kembangkan kedepan (optional)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Berikan link deploy (optional)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Tuliskan persentase berdasarkan MVP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Something to Close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Book’s App</vt:lpstr>
      <vt:lpstr>Latar Belakang Pembuatan Project</vt:lpstr>
      <vt:lpstr>MVP Produk </vt:lpstr>
      <vt:lpstr>Desain Figma (optional)</vt:lpstr>
      <vt:lpstr>Tools yang digunakan</vt:lpstr>
      <vt:lpstr>Struktur program </vt:lpstr>
      <vt:lpstr>Product Success </vt:lpstr>
      <vt:lpstr>Say Something to Close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Book’s App</dc:title>
  <cp:lastModifiedBy>Afrylian Siregar</cp:lastModifiedBy>
  <cp:revision>1</cp:revision>
  <dcterms:modified xsi:type="dcterms:W3CDTF">2023-04-19T15:51:57Z</dcterms:modified>
</cp:coreProperties>
</file>