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8"/>
  </p:notesMasterIdLst>
  <p:handoutMasterIdLst>
    <p:handoutMasterId r:id="rId9"/>
  </p:handoutMasterIdLst>
  <p:sldIdLst>
    <p:sldId id="256" r:id="rId2"/>
    <p:sldId id="419" r:id="rId3"/>
    <p:sldId id="430" r:id="rId4"/>
    <p:sldId id="431" r:id="rId5"/>
    <p:sldId id="432" r:id="rId6"/>
    <p:sldId id="425" r:id="rId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6">
          <p15:clr>
            <a:srgbClr val="A4A3A4"/>
          </p15:clr>
        </p15:guide>
        <p15:guide id="2" orient="horz" pos="3030">
          <p15:clr>
            <a:srgbClr val="A4A3A4"/>
          </p15:clr>
        </p15:guide>
        <p15:guide id="3" orient="horz" pos="1351">
          <p15:clr>
            <a:srgbClr val="A4A3A4"/>
          </p15:clr>
        </p15:guide>
        <p15:guide id="4" orient="horz" pos="1632">
          <p15:clr>
            <a:srgbClr val="A4A3A4"/>
          </p15:clr>
        </p15:guide>
        <p15:guide id="5" orient="horz" pos="706">
          <p15:clr>
            <a:srgbClr val="A4A3A4"/>
          </p15:clr>
        </p15:guide>
        <p15:guide id="6" orient="horz" pos="355">
          <p15:clr>
            <a:srgbClr val="A4A3A4"/>
          </p15:clr>
        </p15:guide>
        <p15:guide id="7" orient="horz" pos="1880">
          <p15:clr>
            <a:srgbClr val="A4A3A4"/>
          </p15:clr>
        </p15:guide>
        <p15:guide id="8" orient="horz" pos="491">
          <p15:clr>
            <a:srgbClr val="A4A3A4"/>
          </p15:clr>
        </p15:guide>
        <p15:guide id="9" pos="2910">
          <p15:clr>
            <a:srgbClr val="A4A3A4"/>
          </p15:clr>
        </p15:guide>
        <p15:guide id="10" pos="340">
          <p15:clr>
            <a:srgbClr val="A4A3A4"/>
          </p15:clr>
        </p15:guide>
        <p15:guide id="11" pos="1559">
          <p15:clr>
            <a:srgbClr val="A4A3A4"/>
          </p15:clr>
        </p15:guide>
        <p15:guide id="12" pos="4031">
          <p15:clr>
            <a:srgbClr val="A4A3A4"/>
          </p15:clr>
        </p15:guide>
        <p15:guide id="13" pos="5410">
          <p15:clr>
            <a:srgbClr val="A4A3A4"/>
          </p15:clr>
        </p15:guide>
        <p15:guide id="14" pos="49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C0000"/>
    <a:srgbClr val="0082B0"/>
    <a:srgbClr val="00682F"/>
    <a:srgbClr val="2E8A95"/>
    <a:srgbClr val="E4E4E4"/>
    <a:srgbClr val="3DB2BF"/>
    <a:srgbClr val="372B61"/>
    <a:srgbClr val="37ABA0"/>
    <a:srgbClr val="48A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4" autoAdjust="0"/>
    <p:restoredTop sz="81268" autoAdjust="0"/>
  </p:normalViewPr>
  <p:slideViewPr>
    <p:cSldViewPr snapToGrid="0">
      <p:cViewPr varScale="1">
        <p:scale>
          <a:sx n="90" d="100"/>
          <a:sy n="90" d="100"/>
        </p:scale>
        <p:origin x="1363" y="67"/>
      </p:cViewPr>
      <p:guideLst>
        <p:guide orient="horz" pos="2756"/>
        <p:guide orient="horz" pos="3030"/>
        <p:guide orient="horz" pos="1351"/>
        <p:guide orient="horz" pos="1632"/>
        <p:guide orient="horz" pos="706"/>
        <p:guide orient="horz" pos="355"/>
        <p:guide orient="horz" pos="1880"/>
        <p:guide orient="horz" pos="491"/>
        <p:guide pos="2910"/>
        <p:guide pos="340"/>
        <p:guide pos="1559"/>
        <p:guide pos="4031"/>
        <p:guide pos="5410"/>
        <p:guide pos="49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4"/>
    </p:cViewPr>
  </p:sorterViewPr>
  <p:notesViewPr>
    <p:cSldViewPr snapToGrid="0">
      <p:cViewPr varScale="1">
        <p:scale>
          <a:sx n="62" d="100"/>
          <a:sy n="62" d="100"/>
        </p:scale>
        <p:origin x="-918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Usty" userId="0e8b5b6fdc8f75d0" providerId="LiveId" clId="{D2B2B0AD-6AC4-4378-9414-1EA465947EA0}"/>
    <pc:docChg chg="undo redo custSel delSld modSld">
      <pc:chgData name="Maxim Usty" userId="0e8b5b6fdc8f75d0" providerId="LiveId" clId="{D2B2B0AD-6AC4-4378-9414-1EA465947EA0}" dt="2024-06-03T08:59:19.317" v="301" actId="20577"/>
      <pc:docMkLst>
        <pc:docMk/>
      </pc:docMkLst>
      <pc:sldChg chg="addSp delSp modSp mod">
        <pc:chgData name="Maxim Usty" userId="0e8b5b6fdc8f75d0" providerId="LiveId" clId="{D2B2B0AD-6AC4-4378-9414-1EA465947EA0}" dt="2024-06-03T08:49:27.017" v="144" actId="1076"/>
        <pc:sldMkLst>
          <pc:docMk/>
          <pc:sldMk cId="3868705151" sldId="256"/>
        </pc:sldMkLst>
        <pc:spChg chg="del mod">
          <ac:chgData name="Maxim Usty" userId="0e8b5b6fdc8f75d0" providerId="LiveId" clId="{D2B2B0AD-6AC4-4378-9414-1EA465947EA0}" dt="2024-06-03T08:49:12.650" v="140" actId="478"/>
          <ac:spMkLst>
            <pc:docMk/>
            <pc:sldMk cId="3868705151" sldId="256"/>
            <ac:spMk id="2" creationId="{00000000-0000-0000-0000-000000000000}"/>
          </ac:spMkLst>
        </pc:spChg>
        <pc:spChg chg="del">
          <ac:chgData name="Maxim Usty" userId="0e8b5b6fdc8f75d0" providerId="LiveId" clId="{D2B2B0AD-6AC4-4378-9414-1EA465947EA0}" dt="2024-06-03T08:44:59.710" v="26" actId="478"/>
          <ac:spMkLst>
            <pc:docMk/>
            <pc:sldMk cId="3868705151" sldId="256"/>
            <ac:spMk id="6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5:32.085" v="33" actId="207"/>
          <ac:spMkLst>
            <pc:docMk/>
            <pc:sldMk cId="3868705151" sldId="256"/>
            <ac:spMk id="7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45:57.325" v="34"/>
          <ac:spMkLst>
            <pc:docMk/>
            <pc:sldMk cId="3868705151" sldId="256"/>
            <ac:spMk id="9" creationId="{9AC6904A-6C94-19FB-2ED3-673E6DA0C202}"/>
          </ac:spMkLst>
        </pc:spChg>
        <pc:spChg chg="add mod">
          <ac:chgData name="Maxim Usty" userId="0e8b5b6fdc8f75d0" providerId="LiveId" clId="{D2B2B0AD-6AC4-4378-9414-1EA465947EA0}" dt="2024-06-03T08:45:57.325" v="34"/>
          <ac:spMkLst>
            <pc:docMk/>
            <pc:sldMk cId="3868705151" sldId="256"/>
            <ac:spMk id="10" creationId="{624CDD4E-C392-43E3-2146-F540745F1B67}"/>
          </ac:spMkLst>
        </pc:spChg>
        <pc:spChg chg="add mod">
          <ac:chgData name="Maxim Usty" userId="0e8b5b6fdc8f75d0" providerId="LiveId" clId="{D2B2B0AD-6AC4-4378-9414-1EA465947EA0}" dt="2024-06-03T08:49:27.017" v="144" actId="1076"/>
          <ac:spMkLst>
            <pc:docMk/>
            <pc:sldMk cId="3868705151" sldId="256"/>
            <ac:spMk id="11" creationId="{BBF76B4A-5992-8462-86D2-0043E16FFCFA}"/>
          </ac:spMkLst>
        </pc:spChg>
        <pc:spChg chg="add mod">
          <ac:chgData name="Maxim Usty" userId="0e8b5b6fdc8f75d0" providerId="LiveId" clId="{D2B2B0AD-6AC4-4378-9414-1EA465947EA0}" dt="2024-06-03T08:49:19.151" v="142" actId="14100"/>
          <ac:spMkLst>
            <pc:docMk/>
            <pc:sldMk cId="3868705151" sldId="256"/>
            <ac:spMk id="12" creationId="{ED10E34D-B610-013E-2F8B-4779D9A58423}"/>
          </ac:spMkLst>
        </pc:spChg>
        <pc:spChg chg="del">
          <ac:chgData name="Maxim Usty" userId="0e8b5b6fdc8f75d0" providerId="LiveId" clId="{D2B2B0AD-6AC4-4378-9414-1EA465947EA0}" dt="2024-06-03T08:45:15.201" v="31" actId="478"/>
          <ac:spMkLst>
            <pc:docMk/>
            <pc:sldMk cId="3868705151" sldId="256"/>
            <ac:spMk id="15" creationId="{00000000-0000-0000-0000-000000000000}"/>
          </ac:spMkLst>
        </pc:spChg>
        <pc:spChg chg="del mod">
          <ac:chgData name="Maxim Usty" userId="0e8b5b6fdc8f75d0" providerId="LiveId" clId="{D2B2B0AD-6AC4-4378-9414-1EA465947EA0}" dt="2024-06-03T08:47:02.826" v="42" actId="478"/>
          <ac:spMkLst>
            <pc:docMk/>
            <pc:sldMk cId="3868705151" sldId="256"/>
            <ac:spMk id="16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44:40.714" v="21" actId="1076"/>
          <ac:graphicFrameMkLst>
            <pc:docMk/>
            <pc:sldMk cId="3868705151" sldId="256"/>
            <ac:graphicFrameMk id="8" creationId="{8725D3DF-FA2C-CEE1-3229-887F6766ED75}"/>
          </ac:graphicFrameMkLst>
        </pc:graphicFrameChg>
        <pc:picChg chg="add del mod ord">
          <ac:chgData name="Maxim Usty" userId="0e8b5b6fdc8f75d0" providerId="LiveId" clId="{D2B2B0AD-6AC4-4378-9414-1EA465947EA0}" dt="2024-06-03T08:44:16.552" v="16" actId="478"/>
          <ac:picMkLst>
            <pc:docMk/>
            <pc:sldMk cId="3868705151" sldId="256"/>
            <ac:picMk id="3" creationId="{2506E0F9-865B-A720-CF1A-F25EB8437982}"/>
          </ac:picMkLst>
        </pc:picChg>
        <pc:picChg chg="add mod ord">
          <ac:chgData name="Maxim Usty" userId="0e8b5b6fdc8f75d0" providerId="LiveId" clId="{D2B2B0AD-6AC4-4378-9414-1EA465947EA0}" dt="2024-06-03T08:44:54.571" v="25" actId="167"/>
          <ac:picMkLst>
            <pc:docMk/>
            <pc:sldMk cId="3868705151" sldId="256"/>
            <ac:picMk id="4" creationId="{DE2E03DC-C2AB-688C-0846-87251911B6E3}"/>
          </ac:picMkLst>
        </pc:picChg>
        <pc:picChg chg="add mod ord">
          <ac:chgData name="Maxim Usty" userId="0e8b5b6fdc8f75d0" providerId="LiveId" clId="{D2B2B0AD-6AC4-4378-9414-1EA465947EA0}" dt="2024-06-03T08:45:05.180" v="28" actId="167"/>
          <ac:picMkLst>
            <pc:docMk/>
            <pc:sldMk cId="3868705151" sldId="256"/>
            <ac:picMk id="5" creationId="{556DD27C-77A2-DBD7-14CA-DAE994353C1D}"/>
          </ac:picMkLst>
        </pc:picChg>
        <pc:picChg chg="add del mod">
          <ac:chgData name="Maxim Usty" userId="0e8b5b6fdc8f75d0" providerId="LiveId" clId="{D2B2B0AD-6AC4-4378-9414-1EA465947EA0}" dt="2024-06-03T08:43:45.713" v="9" actId="478"/>
          <ac:picMkLst>
            <pc:docMk/>
            <pc:sldMk cId="3868705151" sldId="256"/>
            <ac:picMk id="14" creationId="{00000000-0000-0000-0000-000000000000}"/>
          </ac:picMkLst>
        </pc:picChg>
        <pc:picChg chg="del mod">
          <ac:chgData name="Maxim Usty" userId="0e8b5b6fdc8f75d0" providerId="LiveId" clId="{D2B2B0AD-6AC4-4378-9414-1EA465947EA0}" dt="2024-06-03T08:45:10.917" v="30" actId="478"/>
          <ac:picMkLst>
            <pc:docMk/>
            <pc:sldMk cId="3868705151" sldId="256"/>
            <ac:picMk id="17" creationId="{00000000-0000-0000-0000-000000000000}"/>
          </ac:picMkLst>
        </pc:picChg>
      </pc:sldChg>
      <pc:sldChg chg="addSp modSp mod">
        <pc:chgData name="Maxim Usty" userId="0e8b5b6fdc8f75d0" providerId="LiveId" clId="{D2B2B0AD-6AC4-4378-9414-1EA465947EA0}" dt="2024-06-03T08:58:52.105" v="283" actId="1076"/>
        <pc:sldMkLst>
          <pc:docMk/>
          <pc:sldMk cId="0" sldId="419"/>
        </pc:sldMkLst>
        <pc:spChg chg="mod">
          <ac:chgData name="Maxim Usty" userId="0e8b5b6fdc8f75d0" providerId="LiveId" clId="{D2B2B0AD-6AC4-4378-9414-1EA465947EA0}" dt="2024-06-03T08:53:28.418" v="179" actId="1076"/>
          <ac:spMkLst>
            <pc:docMk/>
            <pc:sldMk cId="0" sldId="419"/>
            <ac:spMk id="3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0" sldId="419"/>
            <ac:spMk id="4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51:44.137" v="166" actId="12788"/>
          <ac:spMkLst>
            <pc:docMk/>
            <pc:sldMk cId="0" sldId="419"/>
            <ac:spMk id="5" creationId="{8D6FC3A1-6812-31C7-15AA-731B5ECE3A6F}"/>
          </ac:spMkLst>
        </pc:spChg>
        <pc:spChg chg="mod">
          <ac:chgData name="Maxim Usty" userId="0e8b5b6fdc8f75d0" providerId="LiveId" clId="{D2B2B0AD-6AC4-4378-9414-1EA465947EA0}" dt="2024-06-03T08:58:52.105" v="283" actId="1076"/>
          <ac:spMkLst>
            <pc:docMk/>
            <pc:sldMk cId="0" sldId="419"/>
            <ac:spMk id="6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3:23.758" v="178" actId="1076"/>
          <ac:spMkLst>
            <pc:docMk/>
            <pc:sldMk cId="0" sldId="419"/>
            <ac:spMk id="7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3:15.217" v="177" actId="14100"/>
          <ac:spMkLst>
            <pc:docMk/>
            <pc:sldMk cId="0" sldId="419"/>
            <ac:spMk id="8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5:27.106" v="246" actId="1076"/>
          <ac:spMkLst>
            <pc:docMk/>
            <pc:sldMk cId="0" sldId="419"/>
            <ac:spMk id="10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2:36.766" v="171" actId="1076"/>
          <ac:graphicFrameMkLst>
            <pc:docMk/>
            <pc:sldMk cId="0" sldId="419"/>
            <ac:graphicFrameMk id="2" creationId="{1627FCFF-893D-619E-351C-2F3C77FA3B9E}"/>
          </ac:graphicFrameMkLst>
        </pc:graphicFrameChg>
        <pc:picChg chg="add mod">
          <ac:chgData name="Maxim Usty" userId="0e8b5b6fdc8f75d0" providerId="LiveId" clId="{D2B2B0AD-6AC4-4378-9414-1EA465947EA0}" dt="2024-06-03T08:52:28.231" v="170" actId="1076"/>
          <ac:picMkLst>
            <pc:docMk/>
            <pc:sldMk cId="0" sldId="419"/>
            <ac:picMk id="9" creationId="{B70341C1-A752-B3F9-45EE-C3B00E17D06C}"/>
          </ac:picMkLst>
        </pc:picChg>
      </pc:sldChg>
      <pc:sldChg chg="addSp modSp mod">
        <pc:chgData name="Maxim Usty" userId="0e8b5b6fdc8f75d0" providerId="LiveId" clId="{D2B2B0AD-6AC4-4378-9414-1EA465947EA0}" dt="2024-06-03T08:56:26.870" v="254" actId="1076"/>
        <pc:sldMkLst>
          <pc:docMk/>
          <pc:sldMk cId="2286198990" sldId="421"/>
        </pc:sldMkLst>
        <pc:spChg chg="add mod">
          <ac:chgData name="Maxim Usty" userId="0e8b5b6fdc8f75d0" providerId="LiveId" clId="{D2B2B0AD-6AC4-4378-9414-1EA465947EA0}" dt="2024-06-03T08:54:15.697" v="236"/>
          <ac:spMkLst>
            <pc:docMk/>
            <pc:sldMk cId="2286198990" sldId="421"/>
            <ac:spMk id="3" creationId="{D022CA10-09C0-49E2-2D39-06E04698024F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2286198990" sldId="421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6:26.870" v="254" actId="1076"/>
          <ac:spMkLst>
            <pc:docMk/>
            <pc:sldMk cId="2286198990" sldId="421"/>
            <ac:spMk id="12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6:18.528" v="252" actId="1076"/>
          <ac:spMkLst>
            <pc:docMk/>
            <pc:sldMk cId="2286198990" sldId="421"/>
            <ac:spMk id="13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6:12.068" v="251" actId="1076"/>
          <ac:spMkLst>
            <pc:docMk/>
            <pc:sldMk cId="2286198990" sldId="421"/>
            <ac:spMk id="14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5.697" v="236"/>
          <ac:graphicFrameMkLst>
            <pc:docMk/>
            <pc:sldMk cId="2286198990" sldId="421"/>
            <ac:graphicFrameMk id="2" creationId="{5DD439C5-81F2-EB05-AFE6-E8730C9FCDC8}"/>
          </ac:graphicFrameMkLst>
        </pc:graphicFrameChg>
        <pc:picChg chg="add mod">
          <ac:chgData name="Maxim Usty" userId="0e8b5b6fdc8f75d0" providerId="LiveId" clId="{D2B2B0AD-6AC4-4378-9414-1EA465947EA0}" dt="2024-06-03T08:54:15.697" v="236"/>
          <ac:picMkLst>
            <pc:docMk/>
            <pc:sldMk cId="2286198990" sldId="421"/>
            <ac:picMk id="5" creationId="{5331AE2D-7E54-3911-EBD5-A9587C0DE85E}"/>
          </ac:picMkLst>
        </pc:picChg>
        <pc:picChg chg="mod">
          <ac:chgData name="Maxim Usty" userId="0e8b5b6fdc8f75d0" providerId="LiveId" clId="{D2B2B0AD-6AC4-4378-9414-1EA465947EA0}" dt="2024-06-03T08:56:05.126" v="250" actId="1076"/>
          <ac:picMkLst>
            <pc:docMk/>
            <pc:sldMk cId="2286198990" sldId="421"/>
            <ac:picMk id="10" creationId="{00000000-0000-0000-0000-000000000000}"/>
          </ac:picMkLst>
        </pc:picChg>
        <pc:picChg chg="mod">
          <ac:chgData name="Maxim Usty" userId="0e8b5b6fdc8f75d0" providerId="LiveId" clId="{D2B2B0AD-6AC4-4378-9414-1EA465947EA0}" dt="2024-06-03T08:55:58.905" v="249" actId="1076"/>
          <ac:picMkLst>
            <pc:docMk/>
            <pc:sldMk cId="2286198990" sldId="421"/>
            <ac:picMk id="11" creationId="{00000000-0000-0000-0000-000000000000}"/>
          </ac:picMkLst>
        </pc:picChg>
      </pc:sldChg>
      <pc:sldChg chg="addSp modSp mod">
        <pc:chgData name="Maxim Usty" userId="0e8b5b6fdc8f75d0" providerId="LiveId" clId="{D2B2B0AD-6AC4-4378-9414-1EA465947EA0}" dt="2024-06-03T08:59:19.317" v="301" actId="20577"/>
        <pc:sldMkLst>
          <pc:docMk/>
          <pc:sldMk cId="2572474207" sldId="425"/>
        </pc:sldMkLst>
        <pc:spChg chg="mod">
          <ac:chgData name="Maxim Usty" userId="0e8b5b6fdc8f75d0" providerId="LiveId" clId="{D2B2B0AD-6AC4-4378-9414-1EA465947EA0}" dt="2024-06-03T08:59:19.317" v="301" actId="20577"/>
          <ac:spMkLst>
            <pc:docMk/>
            <pc:sldMk cId="2572474207" sldId="425"/>
            <ac:spMk id="2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2572474207" sldId="425"/>
            <ac:spMk id="4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54:20.190" v="239"/>
          <ac:spMkLst>
            <pc:docMk/>
            <pc:sldMk cId="2572474207" sldId="425"/>
            <ac:spMk id="5" creationId="{D39CD951-1FBA-C775-A38B-FC4391D4CE5C}"/>
          </ac:spMkLst>
        </pc:spChg>
        <pc:spChg chg="mod">
          <ac:chgData name="Maxim Usty" userId="0e8b5b6fdc8f75d0" providerId="LiveId" clId="{D2B2B0AD-6AC4-4378-9414-1EA465947EA0}" dt="2024-06-03T08:58:10.831" v="269" actId="1076"/>
          <ac:spMkLst>
            <pc:docMk/>
            <pc:sldMk cId="2572474207" sldId="425"/>
            <ac:spMk id="7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20.190" v="239"/>
          <ac:graphicFrameMkLst>
            <pc:docMk/>
            <pc:sldMk cId="2572474207" sldId="425"/>
            <ac:graphicFrameMk id="3" creationId="{F91AD81B-9867-0CD9-A269-DD9790508E3A}"/>
          </ac:graphicFrameMkLst>
        </pc:graphicFrameChg>
        <pc:picChg chg="add mod">
          <ac:chgData name="Maxim Usty" userId="0e8b5b6fdc8f75d0" providerId="LiveId" clId="{D2B2B0AD-6AC4-4378-9414-1EA465947EA0}" dt="2024-06-03T08:54:20.190" v="239"/>
          <ac:picMkLst>
            <pc:docMk/>
            <pc:sldMk cId="2572474207" sldId="425"/>
            <ac:picMk id="6" creationId="{9EBCEA8A-0697-2420-F8B1-E78C1203BD91}"/>
          </ac:picMkLst>
        </pc:picChg>
      </pc:sldChg>
      <pc:sldChg chg="addSp modSp mod">
        <pc:chgData name="Maxim Usty" userId="0e8b5b6fdc8f75d0" providerId="LiveId" clId="{D2B2B0AD-6AC4-4378-9414-1EA465947EA0}" dt="2024-06-03T08:55:30.343" v="247" actId="1076"/>
        <pc:sldMkLst>
          <pc:docMk/>
          <pc:sldMk cId="0" sldId="430"/>
        </pc:sldMkLst>
        <pc:spChg chg="mod">
          <ac:chgData name="Maxim Usty" userId="0e8b5b6fdc8f75d0" providerId="LiveId" clId="{D2B2B0AD-6AC4-4378-9414-1EA465947EA0}" dt="2024-06-03T08:54:47.711" v="242" actId="1076"/>
          <ac:spMkLst>
            <pc:docMk/>
            <pc:sldMk cId="0" sldId="430"/>
            <ac:spMk id="3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0" sldId="430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5:30.343" v="247" actId="1076"/>
          <ac:spMkLst>
            <pc:docMk/>
            <pc:sldMk cId="0" sldId="430"/>
            <ac:spMk id="5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54:13.579" v="235"/>
          <ac:spMkLst>
            <pc:docMk/>
            <pc:sldMk cId="0" sldId="430"/>
            <ac:spMk id="6" creationId="{76B4D688-48AC-2434-3B4F-9FA1870AB2BE}"/>
          </ac:spMkLst>
        </pc:spChg>
        <pc:spChg chg="mod">
          <ac:chgData name="Maxim Usty" userId="0e8b5b6fdc8f75d0" providerId="LiveId" clId="{D2B2B0AD-6AC4-4378-9414-1EA465947EA0}" dt="2024-06-03T08:54:40.896" v="241" actId="1076"/>
          <ac:spMkLst>
            <pc:docMk/>
            <pc:sldMk cId="0" sldId="430"/>
            <ac:spMk id="9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3.579" v="235"/>
          <ac:graphicFrameMkLst>
            <pc:docMk/>
            <pc:sldMk cId="0" sldId="430"/>
            <ac:graphicFrameMk id="2" creationId="{FE56F9EF-8172-D58F-B00C-94245245FDAC}"/>
          </ac:graphicFrameMkLst>
        </pc:graphicFrameChg>
        <pc:picChg chg="add mod">
          <ac:chgData name="Maxim Usty" userId="0e8b5b6fdc8f75d0" providerId="LiveId" clId="{D2B2B0AD-6AC4-4378-9414-1EA465947EA0}" dt="2024-06-03T08:54:13.579" v="235"/>
          <ac:picMkLst>
            <pc:docMk/>
            <pc:sldMk cId="0" sldId="430"/>
            <ac:picMk id="7" creationId="{05393807-ECB9-3B73-DC76-5F289F4D4AAD}"/>
          </ac:picMkLst>
        </pc:picChg>
      </pc:sldChg>
      <pc:sldChg chg="addSp modSp mod">
        <pc:chgData name="Maxim Usty" userId="0e8b5b6fdc8f75d0" providerId="LiveId" clId="{D2B2B0AD-6AC4-4378-9414-1EA465947EA0}" dt="2024-06-03T08:57:22.580" v="265" actId="1076"/>
        <pc:sldMkLst>
          <pc:docMk/>
          <pc:sldMk cId="2286198990" sldId="431"/>
        </pc:sldMkLst>
        <pc:spChg chg="add mod">
          <ac:chgData name="Maxim Usty" userId="0e8b5b6fdc8f75d0" providerId="LiveId" clId="{D2B2B0AD-6AC4-4378-9414-1EA465947EA0}" dt="2024-06-03T08:54:17.439" v="237"/>
          <ac:spMkLst>
            <pc:docMk/>
            <pc:sldMk cId="2286198990" sldId="431"/>
            <ac:spMk id="3" creationId="{145734B4-8FAA-3561-B47C-CF21B177CC2F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2286198990" sldId="431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7:22.580" v="265" actId="1076"/>
          <ac:spMkLst>
            <pc:docMk/>
            <pc:sldMk cId="2286198990" sldId="431"/>
            <ac:spMk id="8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7:04.440" v="262" actId="1076"/>
          <ac:spMkLst>
            <pc:docMk/>
            <pc:sldMk cId="2286198990" sldId="431"/>
            <ac:spMk id="12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7.439" v="237"/>
          <ac:graphicFrameMkLst>
            <pc:docMk/>
            <pc:sldMk cId="2286198990" sldId="431"/>
            <ac:graphicFrameMk id="2" creationId="{99404601-0FDA-388D-8346-1EC9E2FEF72A}"/>
          </ac:graphicFrameMkLst>
        </pc:graphicFrameChg>
        <pc:picChg chg="add mod">
          <ac:chgData name="Maxim Usty" userId="0e8b5b6fdc8f75d0" providerId="LiveId" clId="{D2B2B0AD-6AC4-4378-9414-1EA465947EA0}" dt="2024-06-03T08:54:17.439" v="237"/>
          <ac:picMkLst>
            <pc:docMk/>
            <pc:sldMk cId="2286198990" sldId="431"/>
            <ac:picMk id="5" creationId="{0C2A820E-EF2B-3BA0-1C1B-9BD737830892}"/>
          </ac:picMkLst>
        </pc:picChg>
        <pc:picChg chg="mod">
          <ac:chgData name="Maxim Usty" userId="0e8b5b6fdc8f75d0" providerId="LiveId" clId="{D2B2B0AD-6AC4-4378-9414-1EA465947EA0}" dt="2024-06-03T08:57:18.750" v="264" actId="1076"/>
          <ac:picMkLst>
            <pc:docMk/>
            <pc:sldMk cId="2286198990" sldId="431"/>
            <ac:picMk id="6" creationId="{00000000-0000-0000-0000-000000000000}"/>
          </ac:picMkLst>
        </pc:picChg>
      </pc:sldChg>
      <pc:sldChg chg="addSp modSp mod">
        <pc:chgData name="Maxim Usty" userId="0e8b5b6fdc8f75d0" providerId="LiveId" clId="{D2B2B0AD-6AC4-4378-9414-1EA465947EA0}" dt="2024-06-03T08:57:45.042" v="268" actId="1076"/>
        <pc:sldMkLst>
          <pc:docMk/>
          <pc:sldMk cId="0" sldId="432"/>
        </pc:sldMkLst>
        <pc:spChg chg="add mod">
          <ac:chgData name="Maxim Usty" userId="0e8b5b6fdc8f75d0" providerId="LiveId" clId="{D2B2B0AD-6AC4-4378-9414-1EA465947EA0}" dt="2024-06-03T08:54:18.651" v="238"/>
          <ac:spMkLst>
            <pc:docMk/>
            <pc:sldMk cId="0" sldId="432"/>
            <ac:spMk id="3" creationId="{65A17955-CB4D-7A14-C0D2-D3981E60D65A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0" sldId="432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7:45.042" v="268" actId="1076"/>
          <ac:spMkLst>
            <pc:docMk/>
            <pc:sldMk cId="0" sldId="432"/>
            <ac:spMk id="6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8.651" v="238"/>
          <ac:graphicFrameMkLst>
            <pc:docMk/>
            <pc:sldMk cId="0" sldId="432"/>
            <ac:graphicFrameMk id="2" creationId="{7E2CBCBC-3C1B-5379-FF17-789943843208}"/>
          </ac:graphicFrameMkLst>
        </pc:graphicFrameChg>
        <pc:picChg chg="add mod">
          <ac:chgData name="Maxim Usty" userId="0e8b5b6fdc8f75d0" providerId="LiveId" clId="{D2B2B0AD-6AC4-4378-9414-1EA465947EA0}" dt="2024-06-03T08:54:18.651" v="238"/>
          <ac:picMkLst>
            <pc:docMk/>
            <pc:sldMk cId="0" sldId="432"/>
            <ac:picMk id="5" creationId="{C8CD98E1-EA16-8DFF-C128-F75EC2750DCB}"/>
          </ac:picMkLst>
        </pc:picChg>
      </pc:sldChg>
      <pc:sldChg chg="modSp del">
        <pc:chgData name="Maxim Usty" userId="0e8b5b6fdc8f75d0" providerId="LiveId" clId="{D2B2B0AD-6AC4-4378-9414-1EA465947EA0}" dt="2024-06-03T08:54:23.811" v="240" actId="47"/>
        <pc:sldMkLst>
          <pc:docMk/>
          <pc:sldMk cId="1272711648" sldId="433"/>
        </pc:sldMkLst>
        <pc:spChg chg="mod">
          <ac:chgData name="Maxim Usty" userId="0e8b5b6fdc8f75d0" providerId="LiveId" clId="{D2B2B0AD-6AC4-4378-9414-1EA465947EA0}" dt="2024-06-03T08:43:12.367" v="8"/>
          <ac:spMkLst>
            <pc:docMk/>
            <pc:sldMk cId="1272711648" sldId="433"/>
            <ac:spMk id="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A1EFD-7A7D-45D8-8D14-6216EA3D3DF5}" type="datetimeFigureOut">
              <a:rPr lang="ru-RU" smtClean="0"/>
              <a:pPr/>
              <a:t>21.10.2024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72F54-B054-48CC-AA19-B2A5509DAF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0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198E2-19E9-48F7-81BF-3E68B08F6E24}" type="datetimeFigureOut">
              <a:rPr lang="ru-RU" smtClean="0"/>
              <a:pPr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C96C-E352-4AFB-A977-BC7D8C2513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0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1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1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1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4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67-B264-44EF-BB3C-C9C5BAE3CB7D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0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AA8F-524E-47A3-B557-022B8EE70F82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3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320-96F7-489C-A0E9-18148C18080B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8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42155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614864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F497D"/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10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1164-7737-412B-831E-91330F31EC61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614864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F497D"/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614864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F497D"/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  <p:sp>
        <p:nvSpPr>
          <p:cNvPr id="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42155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5F7F-FDBE-402A-9CE1-2C597064DA69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828-A266-4782-8F90-0BD47274AE3F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2048-3BDD-4841-96E0-BA8755ABEB46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4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ABA8-E82B-467E-96ED-7C7F2AF84003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89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7921-5E4F-48C0-8546-5F5612A78997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552C-14BC-46A7-9E52-57371CE32623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9606-B34F-4365-A470-42F88A0C113D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2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D0E6-A985-4DB6-8699-EB2D1C406D67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9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EB77-AC0A-499F-9942-8E60542882AD}" type="datetime1">
              <a:rPr lang="ru-RU" smtClean="0"/>
              <a:pPr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37" r:id="rId13"/>
    <p:sldLayoutId id="2147483806" r:id="rId14"/>
    <p:sldLayoutId id="2147483651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2E03DC-C2AB-688C-0846-87251911B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3727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rgbClr val="FF0000"/>
                </a:solidFill>
              </a:rPr>
              <a:pPr algn="r"/>
              <a:t>1</a:t>
            </a:fld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DD27C-77A2-DBD7-14CA-DAE994353C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5" y="610625"/>
            <a:ext cx="1670096" cy="97458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725D3DF-FA2C-CEE1-3229-887F6766E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77523"/>
              </p:ext>
            </p:extLst>
          </p:nvPr>
        </p:nvGraphicFramePr>
        <p:xfrm>
          <a:off x="6320227" y="503601"/>
          <a:ext cx="857918" cy="37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6" imgW="3084412" imgH="1354813" progId="CorelDraw.Graphic.22">
                  <p:embed/>
                </p:oleObj>
              </mc:Choice>
              <mc:Fallback>
                <p:oleObj name="CorelDRAW" r:id="rId6" imgW="3084412" imgH="1354813" progId="CorelDraw.Graphic.22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725D3DF-FA2C-CEE1-3229-887F6766ED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0227" y="503601"/>
                        <a:ext cx="857918" cy="376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F76B4A-5992-8462-86D2-0043E16FFCFA}"/>
              </a:ext>
            </a:extLst>
          </p:cNvPr>
          <p:cNvSpPr txBox="1">
            <a:spLocks/>
          </p:cNvSpPr>
          <p:nvPr/>
        </p:nvSpPr>
        <p:spPr>
          <a:xfrm>
            <a:off x="688835" y="1818805"/>
            <a:ext cx="6913748" cy="16215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сайта со списком товаров «</a:t>
            </a:r>
            <a:r>
              <a:rPr lang="en-US" altLang="ru-RU" sz="2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Whishlist</a:t>
            </a:r>
            <a:r>
              <a:rPr lang="ru-RU" alt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alt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10E34D-B610-013E-2F8B-4779D9A58423}"/>
              </a:ext>
            </a:extLst>
          </p:cNvPr>
          <p:cNvSpPr/>
          <p:nvPr/>
        </p:nvSpPr>
        <p:spPr>
          <a:xfrm>
            <a:off x="688835" y="3517212"/>
            <a:ext cx="4153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Кандыба Никита Дмитриевич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РИЗ-230938у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540570" y="2641059"/>
            <a:ext cx="7358881" cy="1761608"/>
          </a:xfrm>
        </p:spPr>
        <p:txBody>
          <a:bodyPr>
            <a:noAutofit/>
          </a:bodyPr>
          <a:lstStyle/>
          <a:p>
            <a:pPr lvl="0" algn="just"/>
            <a:r>
              <a:rPr lang="ru-RU" sz="1800" b="1" dirty="0" smtClean="0">
                <a:latin typeface="Arial Narrow" pitchFamily="34" charset="0"/>
              </a:rPr>
              <a:t>Создать различные </a:t>
            </a:r>
            <a:r>
              <a:rPr lang="en-US" sz="1800" b="1" dirty="0" smtClean="0">
                <a:latin typeface="Arial Narrow" pitchFamily="34" charset="0"/>
              </a:rPr>
              <a:t>html</a:t>
            </a:r>
            <a:r>
              <a:rPr lang="ru-RU" sz="1800" b="1" dirty="0" smtClean="0">
                <a:latin typeface="Arial Narrow" pitchFamily="34" charset="0"/>
              </a:rPr>
              <a:t> формы,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Учесть возможность регистрации под разными пользователями</a:t>
            </a:r>
            <a:r>
              <a:rPr lang="ru-RU" sz="1800" b="1" dirty="0" smtClean="0">
                <a:latin typeface="Arial Narrow" pitchFamily="34" charset="0"/>
              </a:rPr>
              <a:t>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Добавить возможность разграничения ролей и их прав,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Реализовать базу данных,</a:t>
            </a: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Обеспечить безопасное хранение пользовательской информации</a:t>
            </a:r>
            <a:endParaRPr lang="ru-RU" sz="1800" b="1" dirty="0">
              <a:latin typeface="Arial Narrow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2069" y="1143769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69" y="3180855"/>
            <a:ext cx="1342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Задачи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8879" y="1692561"/>
            <a:ext cx="8306242" cy="678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ru-RU" b="1" dirty="0">
                <a:latin typeface="Arial Narrow" pitchFamily="34" charset="0"/>
              </a:rPr>
              <a:t>Разработать сайт «</a:t>
            </a:r>
            <a:r>
              <a:rPr lang="en-US" b="1" dirty="0" err="1">
                <a:latin typeface="Arial Narrow" pitchFamily="34" charset="0"/>
              </a:rPr>
              <a:t>Wishlist</a:t>
            </a:r>
            <a:r>
              <a:rPr lang="ru-RU" b="1" dirty="0">
                <a:latin typeface="Arial Narrow" pitchFamily="34" charset="0"/>
              </a:rPr>
              <a:t>» </a:t>
            </a:r>
            <a:r>
              <a:rPr lang="ru-RU" b="1" dirty="0" smtClean="0">
                <a:latin typeface="Arial Narrow" pitchFamily="34" charset="0"/>
              </a:rPr>
              <a:t>с </a:t>
            </a:r>
            <a:r>
              <a:rPr lang="ru-RU" b="1" dirty="0" err="1" smtClean="0">
                <a:latin typeface="Arial Narrow" pitchFamily="34" charset="0"/>
              </a:rPr>
              <a:t>логирование</a:t>
            </a:r>
            <a:r>
              <a:rPr lang="ru-RU" b="1" dirty="0" smtClean="0">
                <a:latin typeface="Arial Narrow" pitchFamily="34" charset="0"/>
              </a:rPr>
              <a:t> и </a:t>
            </a:r>
            <a:r>
              <a:rPr lang="ru-RU" b="1" dirty="0" err="1" smtClean="0">
                <a:latin typeface="Arial Narrow" pitchFamily="34" charset="0"/>
              </a:rPr>
              <a:t>валидацией</a:t>
            </a:r>
            <a:r>
              <a:rPr lang="ru-RU" b="1" dirty="0" smtClean="0">
                <a:latin typeface="Arial Narrow" pitchFamily="34" charset="0"/>
              </a:rPr>
              <a:t> для </a:t>
            </a:r>
            <a:r>
              <a:rPr lang="ru-RU" b="1" dirty="0" err="1" smtClean="0">
                <a:latin typeface="Arial Narrow" pitchFamily="34" charset="0"/>
              </a:rPr>
              <a:t>храниния</a:t>
            </a:r>
            <a:r>
              <a:rPr lang="ru-RU" b="1" dirty="0" smtClean="0">
                <a:latin typeface="Arial Narrow" pitchFamily="34" charset="0"/>
              </a:rPr>
              <a:t> списка товаров различных пользователей. 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2069" y="618290"/>
            <a:ext cx="7814811" cy="785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Цели и задачи Курсового проектирования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627FCFF-893D-619E-351C-2F3C77FA3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2248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1627FCFF-893D-619E-351C-2F3C77FA3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6FC3A1-6812-31C7-15AA-731B5ECE3A6F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0341C1-A752-B3F9-45EE-C3B00E17D0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8200" y="1381213"/>
            <a:ext cx="8157150" cy="3263894"/>
          </a:xfrm>
        </p:spPr>
        <p:txBody>
          <a:bodyPr>
            <a:normAutofit/>
          </a:bodyPr>
          <a:lstStyle/>
          <a:p>
            <a:pPr lvl="0" algn="just"/>
            <a:r>
              <a:rPr lang="ru-RU" sz="1800" b="1" dirty="0">
                <a:latin typeface="Arial Narrow" pitchFamily="34" charset="0"/>
              </a:rPr>
              <a:t>Регистрация </a:t>
            </a:r>
            <a:r>
              <a:rPr lang="ru-RU" sz="1800" b="1" dirty="0" smtClean="0">
                <a:latin typeface="Arial Narrow" pitchFamily="34" charset="0"/>
              </a:rPr>
              <a:t>пользователя,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Создание интересующего списка желаемых товаров,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Возможность просматривать списки товаров других пользователей</a:t>
            </a:r>
            <a:r>
              <a:rPr lang="ru-RU" sz="1800" b="1" dirty="0" smtClean="0">
                <a:latin typeface="Arial Narrow" pitchFamily="34" charset="0"/>
              </a:rPr>
              <a:t>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>
                <a:latin typeface="Arial Narrow" pitchFamily="34" charset="0"/>
              </a:rPr>
              <a:t>Сохранение информации в </a:t>
            </a:r>
            <a:r>
              <a:rPr lang="ru-RU" sz="1800" b="1" dirty="0" smtClean="0">
                <a:latin typeface="Arial Narrow" pitchFamily="34" charset="0"/>
              </a:rPr>
              <a:t>базе данных,</a:t>
            </a:r>
          </a:p>
          <a:p>
            <a:pPr lvl="0" algn="just"/>
            <a:r>
              <a:rPr lang="ru-RU" sz="1800" b="1" dirty="0" smtClean="0">
                <a:latin typeface="Arial Narrow" pitchFamily="34" charset="0"/>
              </a:rPr>
              <a:t>Возможность под ролью администратора просмотра всех имеющихся пользователей</a:t>
            </a:r>
            <a:endParaRPr lang="ru-RU" sz="1800" b="1" dirty="0">
              <a:latin typeface="Arial Narrow" pitchFamily="34" charset="0"/>
            </a:endParaRPr>
          </a:p>
          <a:p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3</a:t>
            </a:fld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2069" y="620122"/>
            <a:ext cx="7629451" cy="72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Функции 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сайта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E56F9EF-8172-D58F-B00C-94245245F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FE56F9EF-8172-D58F-B00C-94245245F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B4D688-48AC-2434-3B4F-9FA1870AB2BE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393807-ECB9-3B73-DC76-5F289F4D4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4</a:t>
            </a:fld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42069" y="620122"/>
            <a:ext cx="6821731" cy="84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Диаграммы 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классов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19745" y="4349030"/>
            <a:ext cx="690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 Narrow" pitchFamily="34" charset="0"/>
              </a:rPr>
              <a:t>Структура </a:t>
            </a:r>
            <a:r>
              <a:rPr lang="ru-RU" b="1" dirty="0" smtClean="0">
                <a:latin typeface="Arial Narrow" pitchFamily="34" charset="0"/>
              </a:rPr>
              <a:t>сайта </a:t>
            </a:r>
            <a:r>
              <a:rPr lang="ru-RU" b="1" dirty="0">
                <a:latin typeface="Arial Narrow" pitchFamily="34" charset="0"/>
              </a:rPr>
              <a:t>в виде </a:t>
            </a:r>
            <a:r>
              <a:rPr lang="ru-RU" b="1" dirty="0" smtClean="0">
                <a:latin typeface="Arial Narrow" pitchFamily="34" charset="0"/>
              </a:rPr>
              <a:t>диаграмм</a:t>
            </a:r>
            <a:endParaRPr lang="ru-RU" b="1" dirty="0">
              <a:latin typeface="Arial Narrow" pitchFamily="34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9404601-0FDA-388D-8346-1EC9E2FEF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99404601-0FDA-388D-8346-1EC9E2FEF7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5734B4-8FAA-3561-B47C-CF21B177CC2F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2A820E-EF2B-3BA0-1C1B-9BD7378308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38150" y="1571627"/>
            <a:ext cx="6467475" cy="1190623"/>
          </a:xfrm>
        </p:spPr>
        <p:txBody>
          <a:bodyPr>
            <a:normAutofit/>
          </a:bodyPr>
          <a:lstStyle/>
          <a:p>
            <a:pPr lvl="0" algn="just"/>
            <a:r>
              <a:rPr lang="ru-RU" sz="1800" b="1" dirty="0">
                <a:latin typeface="Arial Narrow" pitchFamily="34" charset="0"/>
              </a:rPr>
              <a:t>Среда разработки: </a:t>
            </a:r>
            <a:r>
              <a:rPr lang="en-US" sz="1800" b="1" dirty="0" smtClean="0">
                <a:latin typeface="Arial Narrow" pitchFamily="34" charset="0"/>
              </a:rPr>
              <a:t>IntelliJ IDEA,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>
                <a:latin typeface="Arial Narrow" pitchFamily="34" charset="0"/>
              </a:rPr>
              <a:t>Используемый язык программирования: </a:t>
            </a:r>
            <a:r>
              <a:rPr lang="en-US" sz="1800" b="1" dirty="0" smtClean="0">
                <a:latin typeface="Arial Narrow" pitchFamily="34" charset="0"/>
              </a:rPr>
              <a:t>Java</a:t>
            </a:r>
            <a:r>
              <a:rPr lang="ru-RU" sz="1800" b="1" dirty="0" smtClean="0">
                <a:latin typeface="Arial Narrow" pitchFamily="34" charset="0"/>
              </a:rPr>
              <a:t>,</a:t>
            </a:r>
            <a:endParaRPr lang="en-US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>
                <a:latin typeface="Arial Narrow" pitchFamily="34" charset="0"/>
              </a:rPr>
              <a:t>Реализация </a:t>
            </a:r>
            <a:r>
              <a:rPr lang="ru-RU" sz="1800" b="1" dirty="0" smtClean="0">
                <a:latin typeface="Arial Narrow" pitchFamily="34" charset="0"/>
              </a:rPr>
              <a:t>сайта</a:t>
            </a:r>
            <a:r>
              <a:rPr lang="ru-RU" sz="1800" b="1" dirty="0" smtClean="0">
                <a:latin typeface="Arial Narrow" pitchFamily="34" charset="0"/>
              </a:rPr>
              <a:t>: </a:t>
            </a:r>
            <a:r>
              <a:rPr lang="en-US" sz="1800" b="1" dirty="0" smtClean="0">
                <a:latin typeface="Arial Narrow" pitchFamily="34" charset="0"/>
              </a:rPr>
              <a:t>Spring Boot</a:t>
            </a:r>
            <a:r>
              <a:rPr lang="ru-RU" sz="1800" b="1" dirty="0" smtClean="0">
                <a:latin typeface="Arial Narrow" pitchFamily="34" charset="0"/>
              </a:rPr>
              <a:t>.</a:t>
            </a:r>
            <a:endParaRPr lang="ru-RU" sz="1800" b="1" dirty="0">
              <a:latin typeface="Arial Narrow" pitchFamily="34" charset="0"/>
            </a:endParaRP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5</a:t>
            </a:fld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42069" y="619580"/>
            <a:ext cx="7583731" cy="87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Использованные средства разработки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E2CBCBC-3C1B-5379-FF17-789943843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E2CBCBC-3C1B-5379-FF17-7899438432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17955-CB4D-7A14-C0D2-D3981E60D65A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D98E1-EA16-8DFF-C128-F75EC2750D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  <p:pic>
        <p:nvPicPr>
          <p:cNvPr id="6150" name="Picture 6" descr="Picture backgrou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0" y="3393433"/>
            <a:ext cx="3134591" cy="83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icture backgroun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15" y="1648516"/>
            <a:ext cx="2869565" cy="7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Picture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36" y="2762250"/>
            <a:ext cx="3363428" cy="18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81340" y="660322"/>
            <a:ext cx="59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Заключение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12" y="1971585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 Narrow" pitchFamily="34" charset="0"/>
              </a:rPr>
              <a:t>В ходе выполнения курсовой работы, </a:t>
            </a:r>
            <a:r>
              <a:rPr lang="ru-RU" b="1" dirty="0" smtClean="0">
                <a:latin typeface="Arial Narrow" pitchFamily="34" charset="0"/>
              </a:rPr>
              <a:t>был разработан сайт для сохранения желаний пользователей под название «</a:t>
            </a:r>
            <a:r>
              <a:rPr lang="en-US" b="1" dirty="0" err="1" smtClean="0">
                <a:latin typeface="Arial Narrow" pitchFamily="34" charset="0"/>
              </a:rPr>
              <a:t>WishList</a:t>
            </a:r>
            <a:r>
              <a:rPr lang="ru-RU" b="1" dirty="0" smtClean="0">
                <a:latin typeface="Arial Narrow" pitchFamily="34" charset="0"/>
              </a:rPr>
              <a:t>». </a:t>
            </a:r>
            <a:r>
              <a:rPr lang="ru-RU" b="1" dirty="0">
                <a:latin typeface="Arial Narrow" pitchFamily="34" charset="0"/>
              </a:rPr>
              <a:t>Все поставленные задачи и функции были реализованы, а </a:t>
            </a:r>
            <a:r>
              <a:rPr lang="ru-RU" b="1" dirty="0" smtClean="0">
                <a:latin typeface="Arial Narrow" pitchFamily="34" charset="0"/>
              </a:rPr>
              <a:t>сайт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>
                <a:latin typeface="Arial Narrow" pitchFamily="34" charset="0"/>
              </a:rPr>
              <a:t>полностью соответствует техническое документации.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91AD81B-9867-0CD9-A269-DD9790508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F91AD81B-9867-0CD9-A269-DD9790508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9CD951-1FBA-C775-A38B-FC4391D4CE5C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CEA8A-0697-2420-F8B1-E78C1203BD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4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Урфу ИРИТ-РТФ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Урфу ИРИТ-РТФ" id="{9E1E80DB-F2C7-47F4-A2E6-A51364FABA0D}" vid="{D81DF728-6CD6-43C0-9DB7-41168933988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Урфу ИРИТ-РТФ</Template>
  <TotalTime>8572</TotalTime>
  <Words>174</Words>
  <Application>Microsoft Office PowerPoint</Application>
  <PresentationFormat>Экран (16:9)</PresentationFormat>
  <Paragraphs>39</Paragraphs>
  <Slides>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Тема Урфу ИРИТ-РТФ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МОЖЕТ ДАЖЕ В ДВЕ СТРОЧКИ</dc:title>
  <dc:creator>user</dc:creator>
  <cp:lastModifiedBy>Никита Кандыба</cp:lastModifiedBy>
  <cp:revision>830</cp:revision>
  <cp:lastPrinted>2016-12-23T05:17:19Z</cp:lastPrinted>
  <dcterms:created xsi:type="dcterms:W3CDTF">2016-12-17T11:57:02Z</dcterms:created>
  <dcterms:modified xsi:type="dcterms:W3CDTF">2024-10-21T19:06:18Z</dcterms:modified>
</cp:coreProperties>
</file>