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  <p:sldMasterId id="2147483841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7" r:id="rId9"/>
    <p:sldId id="262" r:id="rId10"/>
    <p:sldId id="263" r:id="rId11"/>
    <p:sldId id="264" r:id="rId12"/>
    <p:sldId id="265" r:id="rId13"/>
    <p:sldId id="266" r:id="rId14"/>
  </p:sldIdLst>
  <p:sldSz cx="9721850" cy="6858000"/>
  <p:notesSz cx="6858000" cy="9144000"/>
  <p:defaultTextStyle>
    <a:defPPr>
      <a:defRPr lang="en-US"/>
    </a:defPPr>
    <a:lvl1pPr marL="0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20019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40039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60058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80077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600096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20116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40135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60154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86" y="-72"/>
      </p:cViewPr>
      <p:guideLst>
        <p:guide orient="horz" pos="2160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30462" y="3124200"/>
            <a:ext cx="6562249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0462" y="5003322"/>
            <a:ext cx="6562249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327533" y="1162059"/>
            <a:ext cx="2286000" cy="40507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640083" y="4169534"/>
            <a:ext cx="3657600" cy="40831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05077" y="0"/>
            <a:ext cx="648123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93799" y="0"/>
            <a:ext cx="111278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53201" y="0"/>
            <a:ext cx="19336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13445" y="0"/>
            <a:ext cx="244832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306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7218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0808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35754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4216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689801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96247" y="0"/>
            <a:ext cx="81015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48123" y="3429000"/>
            <a:ext cx="1377262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92394" y="4866752"/>
            <a:ext cx="681958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160030" y="5500632"/>
            <a:ext cx="14582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769376" y="5788152"/>
            <a:ext cx="29165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025385" y="4495800"/>
            <a:ext cx="38887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09311" y="4928702"/>
            <a:ext cx="648123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74640"/>
            <a:ext cx="178233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74639"/>
            <a:ext cx="6400218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559819" y="3048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58278" y="2819400"/>
            <a:ext cx="6805295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65272" y="2420112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536864" y="2115312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637323" y="2209800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617879" y="2199451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9139" y="381000"/>
            <a:ext cx="8263573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7322" y="1026373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0821" y="1527048"/>
            <a:ext cx="9041321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559819" y="1905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2031" y="2286000"/>
            <a:ext cx="9391307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5272" y="142352"/>
            <a:ext cx="9391307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903" y="2743200"/>
            <a:ext cx="688968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2031" y="2438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536864" y="2115312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637323" y="2209800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17879" y="2199451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533400"/>
            <a:ext cx="8263573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21" y="228600"/>
            <a:ext cx="9073727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7172" y="6409944"/>
            <a:ext cx="323737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851442" y="1575653"/>
            <a:ext cx="948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20821" y="1371600"/>
            <a:ext cx="4293817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103971" y="1371600"/>
            <a:ext cx="4293817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860925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72185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2031" y="1371600"/>
            <a:ext cx="9391307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145" y="6391656"/>
            <a:ext cx="9391307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821" y="1524000"/>
            <a:ext cx="4295505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94116" y="1524000"/>
            <a:ext cx="429719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4061" y="6409944"/>
            <a:ext cx="380772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2031" y="128016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20821" y="2471383"/>
            <a:ext cx="429705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103971" y="2471383"/>
            <a:ext cx="4293817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536864" y="956036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637323" y="1050524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17879" y="1042417"/>
            <a:ext cx="486093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17879" y="1036021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72185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031" y="158496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864" y="6324600"/>
            <a:ext cx="648123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6092" y="1600200"/>
            <a:ext cx="7939511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2031" y="152400"/>
            <a:ext cx="9391307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2031" y="609600"/>
            <a:ext cx="2916555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77" y="914400"/>
            <a:ext cx="2511478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05077" y="1981201"/>
            <a:ext cx="2511478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2031" y="533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321632" y="685800"/>
            <a:ext cx="5995141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377262" y="228600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477721" y="323088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58277" y="312739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821" y="6410848"/>
            <a:ext cx="3597085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2031" y="533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2031" y="152400"/>
            <a:ext cx="9391307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2031" y="609600"/>
            <a:ext cx="2916555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377262" y="228600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477721" y="323088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58277" y="312739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982" y="5029200"/>
            <a:ext cx="6238187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9982" y="609600"/>
            <a:ext cx="6238187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077" y="990600"/>
            <a:ext cx="2592493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3931" y="6404984"/>
            <a:ext cx="323737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821" y="6410848"/>
            <a:ext cx="3810965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453418" y="0"/>
            <a:ext cx="2268432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72185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73329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271944" y="2925763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372403" y="3020251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52959" y="3009902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62" y="304800"/>
            <a:ext cx="6967326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8495" y="304802"/>
            <a:ext cx="1539293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2" y="2895600"/>
            <a:ext cx="6562249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2" y="5010150"/>
            <a:ext cx="6562249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326082" y="1158394"/>
            <a:ext cx="2286000" cy="40507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640282" y="4166673"/>
            <a:ext cx="3657600" cy="40831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05077" y="0"/>
            <a:ext cx="648123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93799" y="0"/>
            <a:ext cx="111278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53201" y="0"/>
            <a:ext cx="19336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13445" y="0"/>
            <a:ext cx="244832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306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7218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0808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35754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34216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96247" y="0"/>
            <a:ext cx="81015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48123" y="3429000"/>
            <a:ext cx="1377262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08418" y="4866752"/>
            <a:ext cx="681958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160030" y="5500632"/>
            <a:ext cx="14582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769376" y="5791200"/>
            <a:ext cx="29165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997785" y="4479888"/>
            <a:ext cx="38887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6728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25336" y="4928702"/>
            <a:ext cx="648123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86093" y="1600200"/>
            <a:ext cx="388874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40104" y="1600200"/>
            <a:ext cx="388874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3050"/>
            <a:ext cx="8020526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6093" y="2362200"/>
            <a:ext cx="388874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60" y="2362200"/>
            <a:ext cx="388874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86093" y="1569720"/>
            <a:ext cx="388874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17879" y="1569720"/>
            <a:ext cx="388874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84290" y="3185954"/>
            <a:ext cx="6309360" cy="486093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42778" y="274320"/>
            <a:ext cx="162354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643264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58361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24062" y="274320"/>
            <a:ext cx="5995141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61201" y="3185954"/>
            <a:ext cx="6309360" cy="486093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562249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359" y="264795"/>
            <a:ext cx="1620308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643264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58361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86092" y="274638"/>
            <a:ext cx="7939511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86092" y="1600200"/>
            <a:ext cx="7939511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132699" y="1069716"/>
            <a:ext cx="2011680" cy="40831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533051" y="3725683"/>
            <a:ext cx="3200400" cy="3888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1015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42725" y="5734050"/>
            <a:ext cx="648123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72185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57172" y="6404984"/>
            <a:ext cx="323737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4061" y="6410848"/>
            <a:ext cx="3807725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2031" y="1276743"/>
            <a:ext cx="939130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536864" y="956036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637323" y="1050524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617879" y="1040175"/>
            <a:ext cx="486093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0821" y="228600"/>
            <a:ext cx="9073727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0821" y="1524000"/>
            <a:ext cx="9073727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093" y="1508761"/>
            <a:ext cx="8749666" cy="11430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AUTOMATED DRILLING ROBOT</a:t>
            </a:r>
            <a:br>
              <a:rPr lang="en-IN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-DRILLERBOT-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325" y="5410200"/>
            <a:ext cx="35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AFSALKHAN C A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ROLL NO : 01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MINI PROJECT ( 222PEC100 )</a:t>
            </a: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725" y="5486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PROJECT COORDINATOR :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PROF.  ARUNIMA C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925" y="2514600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High precision and repeatability. 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Reduction in labor costs and errors. 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Programmable for various drilling tasks.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125" y="1447800"/>
            <a:ext cx="830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automated drilling robot enhances manufacturing efficiency and precision.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It integrates mechanical design, automation, and control systems.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Future improvements include AI-based path optimization and adaptive control.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525" y="28194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THANK YOU</a:t>
            </a:r>
            <a:endParaRPr lang="en-US" sz="6000" b="1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21" y="1628800"/>
            <a:ext cx="885698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Automated drilling robot is a system designed to perform  drilling operations with minimal human intervention.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Utilizes a Cartesian (rectangular) robotic system for precise and repeatable drilling.</a:t>
            </a:r>
          </a:p>
          <a:p>
            <a:pPr>
              <a:buFont typeface="Wingdings" pitchFamily="2" charset="2"/>
              <a:buChar char="q"/>
            </a:pPr>
            <a:endParaRPr lang="en-IN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Improves efficiency, accuracy, and automation in industrial applications.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25" y="1600200"/>
            <a:ext cx="88569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 an automated drilling system for precision and efficiency.</a:t>
            </a:r>
          </a:p>
          <a:p>
            <a:pPr algn="just"/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Minimize human intervention by using a robotic control system.</a:t>
            </a:r>
          </a:p>
          <a:p>
            <a:pPr algn="just"/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Cartesian robot movement for accurate positioning. </a:t>
            </a:r>
          </a:p>
          <a:p>
            <a:pPr algn="just"/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Simulate and optimize using MATLAB and </a:t>
            </a:r>
            <a:r>
              <a:rPr 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Fusion. </a:t>
            </a:r>
          </a:p>
          <a:p>
            <a:pPr algn="just"/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Improve production speed and quality in drilling applications.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21" y="1700808"/>
            <a:ext cx="88569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CNC machining and manufacturing.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PCB drilling in electronics production.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Aerospace and automotive component manufacturing.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Woodworking and metal fabrication.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WORKFLOW / TASKS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25" y="1164134"/>
            <a:ext cx="88569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Identify the task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Aluminum fabrication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Workspace dimensions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325mm x 400mm x 200mm (xyz)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in Fusion 360 – 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the 3D model and assembly.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Simulate in MATLAB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Test movement and performance in simulation.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Control implementation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Integrate stepper motors and control logic.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Testing &amp; optimization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performance and improve efficiency.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25" y="1828800"/>
            <a:ext cx="8856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Mechanical Structure: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Cartesian (gantry) robot with XYZ movement.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Actuation: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NEMA 23 stepper motors for precise motion control.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Control System: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MATLAB for simulation and control.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Drilling Mechanism: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Spindle motor for high-speed drilling..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SCHEMATIC DIAGRAM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WhatsApp Image 20.26.09_0c987a8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325" y="1107343"/>
            <a:ext cx="4526281" cy="3159856"/>
          </a:xfrm>
          <a:prstGeom prst="rect">
            <a:avLst/>
          </a:prstGeom>
        </p:spPr>
      </p:pic>
      <p:pic>
        <p:nvPicPr>
          <p:cNvPr id="10" name="Picture 9" descr="What25-03-10 at 21.04.14_ee82e9e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925" y="1405287"/>
            <a:ext cx="4343400" cy="5224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2025-03-20 0207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5325" y="1024128"/>
            <a:ext cx="6629400" cy="5833872"/>
          </a:xfrm>
          <a:prstGeom prst="rect">
            <a:avLst/>
          </a:prstGeom>
        </p:spPr>
      </p:pic>
      <p:pic>
        <p:nvPicPr>
          <p:cNvPr id="6" name="Picture 5" descr="Screenshot 2025-03-20 020812.png"/>
          <p:cNvPicPr>
            <a:picLocks noChangeAspect="1"/>
          </p:cNvPicPr>
          <p:nvPr/>
        </p:nvPicPr>
        <p:blipFill>
          <a:blip r:embed="rId3" cstate="print"/>
          <a:srcRect l="21050" b="15505"/>
          <a:stretch>
            <a:fillRect/>
          </a:stretch>
        </p:blipFill>
        <p:spPr>
          <a:xfrm>
            <a:off x="212725" y="5105710"/>
            <a:ext cx="1752600" cy="175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2025-03-20 020750.png"/>
          <p:cNvPicPr>
            <a:picLocks noChangeAspect="1"/>
          </p:cNvPicPr>
          <p:nvPr/>
        </p:nvPicPr>
        <p:blipFill>
          <a:blip r:embed="rId2" cstate="print"/>
          <a:srcRect l="8046" r="12644" b="3105"/>
          <a:stretch>
            <a:fillRect/>
          </a:stretch>
        </p:blipFill>
        <p:spPr>
          <a:xfrm>
            <a:off x="2193925" y="990599"/>
            <a:ext cx="5638800" cy="5788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269</TotalTime>
  <Words>324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Oriel</vt:lpstr>
      <vt:lpstr>Civic</vt:lpstr>
      <vt:lpstr>AUTOMATED DRILLING ROBOT -DRILLERBOT-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DRILLING ROBOT -DRILLERBOT-</dc:title>
  <dc:creator>MacBook Lite</dc:creator>
  <cp:lastModifiedBy>MacBook Lite</cp:lastModifiedBy>
  <cp:revision>13</cp:revision>
  <dcterms:created xsi:type="dcterms:W3CDTF">2006-08-16T00:00:00Z</dcterms:created>
  <dcterms:modified xsi:type="dcterms:W3CDTF">2025-03-20T05:45:49Z</dcterms:modified>
</cp:coreProperties>
</file>