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8"/>
  </p:notesMasterIdLst>
  <p:handoutMasterIdLst>
    <p:handoutMasterId r:id="rId9"/>
  </p:handoutMasterIdLst>
  <p:sldIdLst>
    <p:sldId id="257" r:id="rId3"/>
    <p:sldId id="258" r:id="rId4"/>
    <p:sldId id="290" r:id="rId5"/>
    <p:sldId id="289" r:id="rId6"/>
    <p:sldId id="268" r:id="rId7"/>
  </p:sldIdLst>
  <p:sldSz cx="972185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325" y="-91"/>
      </p:cViewPr>
      <p:guideLst>
        <p:guide orient="horz" pos="2160"/>
        <p:guide pos="306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63E4D9-C57A-46D8-B6E2-5AA8BE6F6466}" type="datetimeFigureOut">
              <a:rPr lang="en-US" smtClean="0"/>
              <a:pPr/>
              <a:t>3/21/2025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5FF16C-CA18-4902-A44B-2631D668DB0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E5A128-94E1-4A1D-B52D-9F882A07880E}" type="datetimeFigureOut">
              <a:rPr lang="en-US" smtClean="0"/>
              <a:pPr/>
              <a:t>3/21/2025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8538" y="685800"/>
            <a:ext cx="48609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160428-354F-4D4B-A9EF-57630F18F89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160428-354F-4D4B-A9EF-57630F18F893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72185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9559819" y="3048"/>
            <a:ext cx="162031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62031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72185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550" y="6391657"/>
            <a:ext cx="9391307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458278" y="2819400"/>
            <a:ext cx="6805295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38590-0233-479E-9D20-BDABFE43F4CA}" type="datetime1">
              <a:rPr lang="en-US" smtClean="0"/>
              <a:pPr/>
              <a:t>3/21/2025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65272" y="2420112"/>
            <a:ext cx="9391307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62031" y="152400"/>
            <a:ext cx="9391307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536864" y="2115312"/>
            <a:ext cx="648123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637323" y="2209800"/>
            <a:ext cx="447205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617879" y="2199451"/>
            <a:ext cx="486093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729139" y="381000"/>
            <a:ext cx="8263573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F5930-C829-4765-B627-6935F15172CB}" type="datetime1">
              <a:rPr lang="en-US" smtClean="0"/>
              <a:pPr/>
              <a:t>3/21/2025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72185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453418" y="0"/>
            <a:ext cx="2268432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72185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62031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55550" y="6391657"/>
            <a:ext cx="9391307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62031" y="155448"/>
            <a:ext cx="9391307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473329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7271944" y="2925763"/>
            <a:ext cx="648123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7372403" y="3020251"/>
            <a:ext cx="447205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52959" y="3009902"/>
            <a:ext cx="486093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4062" y="304800"/>
            <a:ext cx="6967326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52956-D8B3-4622-B687-68E0C7F98026}" type="datetime1">
              <a:rPr lang="en-US" smtClean="0"/>
              <a:pPr/>
              <a:t>3/21/2025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58495" y="304802"/>
            <a:ext cx="1539293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430462" y="3124200"/>
            <a:ext cx="6562249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430462" y="5003322"/>
            <a:ext cx="6562249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8327533" y="1162059"/>
            <a:ext cx="2286000" cy="405077"/>
          </a:xfrm>
        </p:spPr>
        <p:txBody>
          <a:bodyPr/>
          <a:lstStyle/>
          <a:p>
            <a:fld id="{8DE1F946-36DA-40AB-BF75-DAE8999606B7}" type="datetime1">
              <a:rPr lang="en-US" smtClean="0"/>
              <a:pPr/>
              <a:t>3/21/2025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640083" y="4169534"/>
            <a:ext cx="3657600" cy="40831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405077" y="0"/>
            <a:ext cx="648123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93799" y="0"/>
            <a:ext cx="111278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1053201" y="0"/>
            <a:ext cx="193365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213445" y="0"/>
            <a:ext cx="244832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1306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7218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908087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835754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134216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689801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96247" y="0"/>
            <a:ext cx="81015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48123" y="3429000"/>
            <a:ext cx="1377262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92394" y="4866752"/>
            <a:ext cx="681958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160030" y="5500632"/>
            <a:ext cx="145828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769376" y="5788152"/>
            <a:ext cx="291656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2025385" y="4495800"/>
            <a:ext cx="388874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409311" y="4928702"/>
            <a:ext cx="648123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86092" y="1600200"/>
            <a:ext cx="7939511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C27FCF99-9B8A-4B81-BECD-A0B02868ADB3}" type="datetime1">
              <a:rPr lang="en-US" smtClean="0"/>
              <a:pPr/>
              <a:t>3/21/2025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0462" y="2895600"/>
            <a:ext cx="6562249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30462" y="5010150"/>
            <a:ext cx="6562249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8326082" y="1158394"/>
            <a:ext cx="2286000" cy="405077"/>
          </a:xfrm>
        </p:spPr>
        <p:txBody>
          <a:bodyPr/>
          <a:lstStyle/>
          <a:p>
            <a:fld id="{113EA514-CB5D-4DFA-A399-788DD5FD98C1}" type="datetime1">
              <a:rPr lang="en-US" smtClean="0"/>
              <a:pPr/>
              <a:t>3/21/2025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640282" y="4166673"/>
            <a:ext cx="3657600" cy="40831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405077" y="0"/>
            <a:ext cx="648123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93799" y="0"/>
            <a:ext cx="111278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1053201" y="0"/>
            <a:ext cx="193365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213445" y="0"/>
            <a:ext cx="244832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1306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7218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908087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835754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134216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96247" y="0"/>
            <a:ext cx="81015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48123" y="3429000"/>
            <a:ext cx="1377262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408418" y="4866752"/>
            <a:ext cx="681958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160030" y="5500632"/>
            <a:ext cx="145828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769376" y="5791200"/>
            <a:ext cx="291656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997785" y="4479888"/>
            <a:ext cx="388874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67288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425336" y="4928702"/>
            <a:ext cx="648123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C1C40-1C63-4DF2-9D67-EACF53C6C6B0}" type="datetime1">
              <a:rPr lang="en-US" smtClean="0"/>
              <a:pPr/>
              <a:t>3/21/2025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86093" y="1600200"/>
            <a:ext cx="388874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40104" y="1600200"/>
            <a:ext cx="388874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093" y="273050"/>
            <a:ext cx="8020526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86F0B-BFBD-46C3-BB53-F08A8D0FA992}" type="datetime1">
              <a:rPr lang="en-US" smtClean="0"/>
              <a:pPr/>
              <a:t>3/21/2025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6093" y="2362200"/>
            <a:ext cx="388874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60" y="2362200"/>
            <a:ext cx="388874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86093" y="1569720"/>
            <a:ext cx="388874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617879" y="1569720"/>
            <a:ext cx="388874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5A6322D-6BDE-49C2-B91E-6A5A88D7360D}" type="datetime1">
              <a:rPr lang="en-US" smtClean="0"/>
              <a:pPr/>
              <a:t>3/21/2025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F0CEA-2D12-434B-98B9-465E187FFA8E}" type="datetime1">
              <a:rPr lang="en-US" smtClean="0"/>
              <a:pPr/>
              <a:t>3/21/2025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9316773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784290" y="3185954"/>
            <a:ext cx="6309360" cy="486093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7242778" y="274320"/>
            <a:ext cx="1623549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643264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583615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9559819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9397788" y="0"/>
            <a:ext cx="324062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9478804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671890" y="5715000"/>
            <a:ext cx="583311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24062" y="274320"/>
            <a:ext cx="5995141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DB445B67-3053-48AF-8DC0-557BF73A7500}" type="datetime1">
              <a:rPr lang="en-US" smtClean="0"/>
              <a:pPr/>
              <a:t>3/21/2025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D67A5-617C-44AD-B0C6-A1684D68DD89}" type="datetime1">
              <a:rPr lang="en-US" smtClean="0"/>
              <a:pPr/>
              <a:t>3/21/2025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37322" y="1026373"/>
            <a:ext cx="486093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20821" y="1527048"/>
            <a:ext cx="9041321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9316773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671890" y="5715000"/>
            <a:ext cx="583311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761201" y="3185954"/>
            <a:ext cx="6309360" cy="486093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562249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93359" y="264795"/>
            <a:ext cx="1620308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9559819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397788" y="0"/>
            <a:ext cx="324062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9478804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643264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583615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F5093911-8FD6-46ED-A8AE-821C1C4621E1}" type="datetime1">
              <a:rPr lang="en-US" smtClean="0"/>
              <a:pPr/>
              <a:t>3/21/2025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1F4D6-305B-4C5C-B0C5-2C452BFCE44E}" type="datetime1">
              <a:rPr lang="en-US" smtClean="0"/>
              <a:pPr/>
              <a:t>3/21/2025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341" y="274640"/>
            <a:ext cx="1782339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6092" y="274639"/>
            <a:ext cx="6400218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7C82C-6D30-4470-A8FD-B87862419E1D}" type="datetime1">
              <a:rPr lang="en-US" smtClean="0"/>
              <a:pPr/>
              <a:t>3/21/2025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62031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72185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72185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9559819" y="19050"/>
            <a:ext cx="162031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62031" y="2286000"/>
            <a:ext cx="9391307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65272" y="142352"/>
            <a:ext cx="9391307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903" y="2743200"/>
            <a:ext cx="6889685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55550" y="6391657"/>
            <a:ext cx="9391307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62031" y="152400"/>
            <a:ext cx="9391307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848EE-C496-4CD0-991B-4CCBBA3A7B03}" type="datetime1">
              <a:rPr lang="en-US" smtClean="0"/>
              <a:pPr/>
              <a:t>3/21/2025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62031" y="2438400"/>
            <a:ext cx="9391307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536864" y="2115312"/>
            <a:ext cx="648123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637323" y="2209800"/>
            <a:ext cx="447205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17879" y="2199451"/>
            <a:ext cx="486093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959" y="533400"/>
            <a:ext cx="8263573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821" y="228600"/>
            <a:ext cx="9073727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57172" y="6409944"/>
            <a:ext cx="3237376" cy="365760"/>
          </a:xfrm>
        </p:spPr>
        <p:txBody>
          <a:bodyPr/>
          <a:lstStyle/>
          <a:p>
            <a:fld id="{D43B43E7-D35A-422F-AB6E-23C5D0A90D09}" type="datetime1">
              <a:rPr lang="en-US" smtClean="0"/>
              <a:pPr/>
              <a:t>3/21/2025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851442" y="1575653"/>
            <a:ext cx="9485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20821" y="1371600"/>
            <a:ext cx="4293817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5103971" y="1371600"/>
            <a:ext cx="4293817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860925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72185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72185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62031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9559819" y="0"/>
            <a:ext cx="162031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62031" y="1371600"/>
            <a:ext cx="9391307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55145" y="6391656"/>
            <a:ext cx="9391307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0821" y="1524000"/>
            <a:ext cx="4295505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5094116" y="1524000"/>
            <a:ext cx="4297193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F6147-0ED8-4F1D-995C-1BC7CC169932}" type="datetime1">
              <a:rPr lang="en-US" smtClean="0"/>
              <a:pPr/>
              <a:t>3/21/2025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24061" y="6409944"/>
            <a:ext cx="3807725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62031" y="1280160"/>
            <a:ext cx="9391307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62031" y="155448"/>
            <a:ext cx="9391307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20821" y="2471383"/>
            <a:ext cx="429705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5103971" y="2471383"/>
            <a:ext cx="4293817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536864" y="956036"/>
            <a:ext cx="648123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637323" y="1050524"/>
            <a:ext cx="447205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617879" y="1042417"/>
            <a:ext cx="486093" cy="441325"/>
          </a:xfrm>
        </p:spPr>
        <p:txBody>
          <a:bodyPr/>
          <a:lstStyle>
            <a:lvl1pPr algn="ctr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B4623-2AB6-42D4-B94C-80AA7E602558}" type="datetime1">
              <a:rPr lang="en-US" smtClean="0"/>
              <a:pPr/>
              <a:t>3/21/2025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617879" y="1036021"/>
            <a:ext cx="486093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72185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72185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9559819" y="0"/>
            <a:ext cx="162031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62031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55550" y="6391657"/>
            <a:ext cx="9391307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62031" y="158496"/>
            <a:ext cx="9391307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119C6-B692-40FC-AB17-328098E62FA3}" type="datetime1">
              <a:rPr lang="en-US" smtClean="0"/>
              <a:pPr/>
              <a:t>3/21/2025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536864" y="6324600"/>
            <a:ext cx="648123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62031" y="152400"/>
            <a:ext cx="9391307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72185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9559819" y="0"/>
            <a:ext cx="162031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72185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62031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62031" y="609600"/>
            <a:ext cx="2916555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077" y="914400"/>
            <a:ext cx="2511478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05077" y="1981201"/>
            <a:ext cx="2511478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62031" y="152400"/>
            <a:ext cx="9391307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62031" y="533400"/>
            <a:ext cx="9391307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321632" y="685800"/>
            <a:ext cx="5995141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377262" y="228600"/>
            <a:ext cx="648123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477721" y="323088"/>
            <a:ext cx="447205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58277" y="312739"/>
            <a:ext cx="486093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58790" y="6388386"/>
            <a:ext cx="9391307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25DF6-62C4-4950-A0DA-BB30EF6B13DD}" type="datetime1">
              <a:rPr lang="en-US" smtClean="0"/>
              <a:pPr/>
              <a:t>3/21/2025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20821" y="6410848"/>
            <a:ext cx="3597085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62031" y="533400"/>
            <a:ext cx="9391307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72185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9559819" y="0"/>
            <a:ext cx="162031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72185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62031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62031" y="152400"/>
            <a:ext cx="9391307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62031" y="609600"/>
            <a:ext cx="2916555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62031" y="155448"/>
            <a:ext cx="9391307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377262" y="228600"/>
            <a:ext cx="648123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477721" y="323088"/>
            <a:ext cx="447205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58277" y="312739"/>
            <a:ext cx="486093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89982" y="5029200"/>
            <a:ext cx="6238187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189982" y="609600"/>
            <a:ext cx="6238187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5077" y="990600"/>
            <a:ext cx="2592493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58790" y="6388386"/>
            <a:ext cx="9391307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53931" y="6404984"/>
            <a:ext cx="3237376" cy="365760"/>
          </a:xfrm>
        </p:spPr>
        <p:txBody>
          <a:bodyPr/>
          <a:lstStyle/>
          <a:p>
            <a:fld id="{FA9D7646-AEE4-483B-A303-DBF4DAED8D68}" type="datetime1">
              <a:rPr lang="en-US" smtClean="0"/>
              <a:pPr/>
              <a:t>3/21/2025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20821" y="6410848"/>
            <a:ext cx="3810965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72185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1"/>
            <a:ext cx="972185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62031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9559819" y="0"/>
            <a:ext cx="162031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58790" y="6388386"/>
            <a:ext cx="9391307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57172" y="6404984"/>
            <a:ext cx="3237376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35FA06CB-11B3-480C-B4E1-82E0E0011B77}" type="datetime1">
              <a:rPr lang="en-US" smtClean="0"/>
              <a:pPr/>
              <a:t>3/21/2025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24061" y="6410848"/>
            <a:ext cx="3807725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62031" y="155448"/>
            <a:ext cx="9391307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62031" y="1276743"/>
            <a:ext cx="9391307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536864" y="956036"/>
            <a:ext cx="648123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637323" y="1050524"/>
            <a:ext cx="447205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617879" y="1040175"/>
            <a:ext cx="486093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20821" y="228600"/>
            <a:ext cx="9073727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20821" y="1524000"/>
            <a:ext cx="9073727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9316773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86092" y="274638"/>
            <a:ext cx="7939511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86092" y="1600200"/>
            <a:ext cx="7939511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8132699" y="1069716"/>
            <a:ext cx="2011680" cy="40831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F5A97DF8-C8ED-40FE-93C2-C03E19EEEDBC}" type="datetime1">
              <a:rPr lang="en-US" smtClean="0"/>
              <a:pPr/>
              <a:t>3/21/2025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7533051" y="3725683"/>
            <a:ext cx="3200400" cy="388874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81015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9559819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9397788" y="0"/>
            <a:ext cx="324062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9478804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671890" y="5715000"/>
            <a:ext cx="583311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42725" y="5734050"/>
            <a:ext cx="648123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-168275" y="2286000"/>
            <a:ext cx="10134600" cy="1143000"/>
          </a:xfrm>
        </p:spPr>
        <p:txBody>
          <a:bodyPr>
            <a:noAutofit/>
          </a:bodyPr>
          <a:lstStyle/>
          <a:p>
            <a:r>
              <a:rPr lang="en-IN" sz="3000" b="1" dirty="0" smtClean="0">
                <a:solidFill>
                  <a:srgbClr val="002060"/>
                </a:solidFill>
                <a:latin typeface="+mn-lt"/>
                <a:cs typeface="Times New Roman" pitchFamily="18" charset="0"/>
              </a:rPr>
              <a:t>MULTIMODAL FACE–VOICE RECOGNITION </a:t>
            </a:r>
            <a:br>
              <a:rPr lang="en-IN" sz="3000" b="1" dirty="0" smtClean="0">
                <a:solidFill>
                  <a:srgbClr val="002060"/>
                </a:solidFill>
                <a:latin typeface="+mn-lt"/>
                <a:cs typeface="Times New Roman" pitchFamily="18" charset="0"/>
              </a:rPr>
            </a:br>
            <a:r>
              <a:rPr lang="en-IN" sz="3000" b="1" dirty="0" smtClean="0">
                <a:solidFill>
                  <a:srgbClr val="002060"/>
                </a:solidFill>
                <a:latin typeface="+mn-lt"/>
                <a:cs typeface="Times New Roman" pitchFamily="18" charset="0"/>
              </a:rPr>
              <a:t>SYSTEM </a:t>
            </a:r>
            <a:endParaRPr lang="en-US" sz="3000" b="1" dirty="0">
              <a:solidFill>
                <a:srgbClr val="002060"/>
              </a:solidFill>
              <a:latin typeface="+mn-lt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384925" y="4648200"/>
            <a:ext cx="3200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Presented</a:t>
            </a:r>
            <a:r>
              <a:rPr lang="en-IN" sz="18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By ,</a:t>
            </a:r>
          </a:p>
          <a:p>
            <a:endParaRPr lang="en-IN" sz="1800" b="1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IN" sz="18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AFSALKHAN C A</a:t>
            </a:r>
          </a:p>
          <a:p>
            <a:r>
              <a:rPr lang="en-IN" sz="18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ROLL NO : 01</a:t>
            </a:r>
          </a:p>
          <a:p>
            <a:r>
              <a:rPr lang="en-IN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S2 MTECH</a:t>
            </a:r>
          </a:p>
          <a:p>
            <a:r>
              <a:rPr lang="en-IN" sz="18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ROBOTICS AND AI</a:t>
            </a:r>
          </a:p>
          <a:p>
            <a:r>
              <a:rPr lang="en-IN" sz="18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endParaRPr lang="en-US" sz="18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74725" y="381000"/>
            <a:ext cx="7832725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ADVANCED AI AND APPLICATION</a:t>
            </a:r>
            <a:endParaRPr lang="en-IN" sz="3600" b="1" dirty="0" smtClean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3600" b="1" dirty="0" smtClean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3200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65125" y="990600"/>
            <a:ext cx="885698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600" b="1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endParaRPr lang="en-US" sz="26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88925" y="609600"/>
            <a:ext cx="8915400" cy="47705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500" b="1" dirty="0" smtClean="0">
                <a:latin typeface="Times New Roman" pitchFamily="18" charset="0"/>
                <a:cs typeface="Times New Roman" pitchFamily="18" charset="0"/>
              </a:rPr>
              <a:t>Multimodal </a:t>
            </a:r>
            <a:r>
              <a:rPr lang="en-US" sz="2500" b="1" dirty="0" smtClean="0">
                <a:latin typeface="Times New Roman" pitchFamily="18" charset="0"/>
                <a:cs typeface="Times New Roman" pitchFamily="18" charset="0"/>
              </a:rPr>
              <a:t>Face – Voice </a:t>
            </a:r>
            <a:r>
              <a:rPr lang="en-US" sz="2500" b="1" dirty="0" smtClean="0">
                <a:latin typeface="Times New Roman" pitchFamily="18" charset="0"/>
                <a:cs typeface="Times New Roman" pitchFamily="18" charset="0"/>
              </a:rPr>
              <a:t>Recognition System</a:t>
            </a:r>
            <a:endParaRPr lang="en-US" sz="25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8925" y="2057400"/>
            <a:ext cx="88392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Wingdings" pitchFamily="2" charset="2"/>
              <a:buChar char="§"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The 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Multimodal Face–Voice Recognition System is an advanced AI-driven biometric authentication framework that utilizes deep learning to ensure secure and accurate identity verification. </a:t>
            </a:r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§"/>
            </a:pPr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§"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By 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integrating both facial recognition and voice 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authentication</a:t>
            </a:r>
          </a:p>
          <a:p>
            <a:pPr algn="just">
              <a:buFont typeface="Wingdings" pitchFamily="2" charset="2"/>
              <a:buChar char="§"/>
            </a:pPr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§"/>
            </a:pPr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§"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It 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significantly enhances security and reliability, outperforming traditional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unimodal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authentication methods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2725" y="685800"/>
            <a:ext cx="8915400" cy="52322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MODELS</a:t>
            </a:r>
            <a:endParaRPr lang="en-US" sz="28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88925" y="1371600"/>
            <a:ext cx="88392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/>
            <a:r>
              <a:rPr lang="en-US" sz="2400" b="1" u="sng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1. Face </a:t>
            </a:r>
            <a:r>
              <a:rPr lang="en-US" sz="2400" b="1" u="sng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Recognition Model</a:t>
            </a:r>
          </a:p>
          <a:p>
            <a:pPr algn="just">
              <a:buFont typeface="Courier New" pitchFamily="49" charset="0"/>
              <a:buChar char="o"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MTCNN 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→ Detects and aligns 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faces.</a:t>
            </a:r>
          </a:p>
          <a:p>
            <a:pPr algn="just">
              <a:buFont typeface="Courier New" pitchFamily="49" charset="0"/>
              <a:buChar char="o"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VGGFace2 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(InceptionResNetV1) → Extracts deep face embeddings for 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recognition.</a:t>
            </a:r>
          </a:p>
          <a:p>
            <a:pPr algn="just"/>
            <a:endParaRPr lang="en-US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b="1" u="sng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2. Voice </a:t>
            </a:r>
            <a:r>
              <a:rPr lang="en-US" sz="2400" b="1" u="sng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Recognition Model</a:t>
            </a:r>
          </a:p>
          <a:p>
            <a:pPr algn="just">
              <a:buFont typeface="Courier New" pitchFamily="49" charset="0"/>
              <a:buChar char="o"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MFCC 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/ Spectrogram Features → Extracts key voice 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characteristics.</a:t>
            </a:r>
          </a:p>
          <a:p>
            <a:pPr algn="just">
              <a:buFont typeface="Courier New" pitchFamily="49" charset="0"/>
              <a:buChar char="o"/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Wav2Vec2 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/ </a:t>
            </a:r>
            <a:r>
              <a:rPr lang="en-US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DeepSpeaker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→ Identifies and verifies speakers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endParaRPr lang="en-IN" sz="24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b="1" u="sng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3. Fusion </a:t>
            </a:r>
            <a:r>
              <a:rPr lang="en-US" sz="2400" b="1" u="sng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Model (Multimodal)</a:t>
            </a:r>
          </a:p>
          <a:p>
            <a:pPr algn="just">
              <a:buFont typeface="Courier New" pitchFamily="49" charset="0"/>
              <a:buChar char="o"/>
            </a:pP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Feature-Level Fusion 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→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Combines 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face + voice embeddings for final authentication.</a:t>
            </a:r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2725" y="685800"/>
            <a:ext cx="8915400" cy="52322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APPLICATIONS</a:t>
            </a:r>
            <a:endParaRPr lang="en-US" sz="28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65125" y="1676400"/>
            <a:ext cx="7696200" cy="3239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Courier New" pitchFamily="49" charset="0"/>
              <a:buChar char="o"/>
            </a:pPr>
            <a:r>
              <a:rPr lang="en-US" sz="2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Smartphone </a:t>
            </a:r>
            <a:r>
              <a:rPr lang="en-US" sz="2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&amp; Device </a:t>
            </a:r>
            <a:r>
              <a:rPr lang="en-US" sz="2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Authentication</a:t>
            </a:r>
          </a:p>
          <a:p>
            <a:pPr>
              <a:lnSpc>
                <a:spcPct val="150000"/>
              </a:lnSpc>
              <a:buFont typeface="Courier New" pitchFamily="49" charset="0"/>
              <a:buChar char="o"/>
            </a:pPr>
            <a:r>
              <a:rPr lang="en-US" sz="2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Banking </a:t>
            </a:r>
            <a:r>
              <a:rPr lang="en-US" sz="2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&amp; Financial </a:t>
            </a:r>
            <a:r>
              <a:rPr lang="en-US" sz="2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Transactions</a:t>
            </a:r>
          </a:p>
          <a:p>
            <a:pPr>
              <a:lnSpc>
                <a:spcPct val="150000"/>
              </a:lnSpc>
              <a:buFont typeface="Courier New" pitchFamily="49" charset="0"/>
              <a:buChar char="o"/>
            </a:pPr>
            <a:r>
              <a:rPr lang="en-US" sz="2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Border </a:t>
            </a:r>
            <a:r>
              <a:rPr lang="en-US" sz="2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Security &amp; </a:t>
            </a:r>
            <a:r>
              <a:rPr lang="en-US" sz="2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Immigration</a:t>
            </a:r>
          </a:p>
          <a:p>
            <a:pPr>
              <a:lnSpc>
                <a:spcPct val="150000"/>
              </a:lnSpc>
              <a:buFont typeface="Courier New" pitchFamily="49" charset="0"/>
              <a:buChar char="o"/>
            </a:pPr>
            <a:r>
              <a:rPr lang="en-US" sz="2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Healthcare </a:t>
            </a:r>
            <a:r>
              <a:rPr lang="en-US" sz="2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&amp; Patient </a:t>
            </a:r>
            <a:r>
              <a:rPr lang="en-US" sz="2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Identification</a:t>
            </a:r>
          </a:p>
          <a:p>
            <a:pPr>
              <a:lnSpc>
                <a:spcPct val="150000"/>
              </a:lnSpc>
              <a:buFont typeface="Courier New" pitchFamily="49" charset="0"/>
              <a:buChar char="o"/>
            </a:pPr>
            <a:r>
              <a:rPr lang="en-US" sz="2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Secure </a:t>
            </a:r>
            <a:r>
              <a:rPr lang="en-US" sz="2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Access Control</a:t>
            </a:r>
            <a:endParaRPr lang="en-US" sz="28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4421" y="332658"/>
            <a:ext cx="8856984" cy="58477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z="3200" b="1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7525" y="2819402"/>
            <a:ext cx="8305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b="1" dirty="0" smtClean="0">
                <a:solidFill>
                  <a:srgbClr val="002060"/>
                </a:solidFill>
                <a:latin typeface="+mj-lt"/>
                <a:cs typeface="Times New Roman" pitchFamily="18" charset="0"/>
              </a:rPr>
              <a:t>THANK YOU</a:t>
            </a:r>
            <a:endParaRPr lang="en-US" sz="6000" b="1" dirty="0">
              <a:solidFill>
                <a:srgbClr val="002060"/>
              </a:solidFill>
              <a:latin typeface="+mj-lt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267</TotalTime>
  <Words>169</Words>
  <Application>Microsoft Office PowerPoint</Application>
  <PresentationFormat>Custom</PresentationFormat>
  <Paragraphs>40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Civic</vt:lpstr>
      <vt:lpstr>Oriel</vt:lpstr>
      <vt:lpstr>MULTIMODAL FACE–VOICE RECOGNITION  SYSTEM </vt:lpstr>
      <vt:lpstr>Slide 2</vt:lpstr>
      <vt:lpstr>Slide 3</vt:lpstr>
      <vt:lpstr>Slide 4</vt:lpstr>
      <vt:lpstr>Slide 5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AUTOMATED DRILLING ROBOT -DRILLERBOT-</dc:title>
  <dc:creator>MacBook Lite</dc:creator>
  <cp:lastModifiedBy>MacBook Lite</cp:lastModifiedBy>
  <cp:revision>22</cp:revision>
  <dcterms:created xsi:type="dcterms:W3CDTF">2006-08-16T00:00:00Z</dcterms:created>
  <dcterms:modified xsi:type="dcterms:W3CDTF">2025-03-20T20:36:09Z</dcterms:modified>
</cp:coreProperties>
</file>