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1350-6AAD-4595-8D53-81DC18FDA20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5468D-7261-4D53-9E1F-5F421F94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5468D-7261-4D53-9E1F-5F421F942B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1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3DF4-8F88-4810-B8DE-63345D7BA21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0ED57-E7DA-46EB-BE13-72A02776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Six Sigma Green Belt</a:t>
            </a:r>
            <a:br>
              <a:rPr lang="en-US" dirty="0" smtClean="0"/>
            </a:br>
            <a:r>
              <a:rPr lang="en-US" dirty="0" smtClean="0"/>
              <a:t>Certification Exam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b="1" dirty="0" smtClean="0">
                <a:solidFill>
                  <a:srgbClr val="7030A0"/>
                </a:solidFill>
              </a:rPr>
              <a:t>Tanmoy Das</a:t>
            </a:r>
          </a:p>
          <a:p>
            <a:r>
              <a:rPr lang="en-US" dirty="0" smtClean="0"/>
              <a:t>Certified Six Sigma Green Belt from ASQ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Tools of Quality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7 Tools of Quality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Cause-and-effect diagram (</a:t>
            </a:r>
            <a:r>
              <a:rPr lang="en-US" dirty="0" smtClean="0"/>
              <a:t>aka </a:t>
            </a:r>
            <a:r>
              <a:rPr lang="en-US" dirty="0"/>
              <a:t>the </a:t>
            </a:r>
            <a:r>
              <a:rPr lang="en-US" dirty="0" smtClean="0"/>
              <a:t>fishbone diagram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sheet.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chart.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Histogram.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Pareto chart.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Scatter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Stratification (alternately, flow chart or run chart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74" y="0"/>
            <a:ext cx="7639050" cy="671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84" y="377615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7030A0"/>
                </a:solidFill>
              </a:rPr>
              <a:t>Box Plot</a:t>
            </a:r>
            <a:endParaRPr lang="en-US" sz="8800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6"/>
            <a:ext cx="4310575" cy="18004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box </a:t>
            </a:r>
            <a:r>
              <a:rPr lang="en-US" b="1" dirty="0" smtClean="0"/>
              <a:t>plot</a:t>
            </a:r>
            <a:r>
              <a:rPr lang="en-US" dirty="0"/>
              <a:t> is a </a:t>
            </a:r>
            <a:r>
              <a:rPr lang="en-US" dirty="0" smtClean="0"/>
              <a:t>way of </a:t>
            </a:r>
            <a:r>
              <a:rPr lang="en-US" dirty="0"/>
              <a:t>graphically depicting groups of numerical data through their quartiles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57071" y="1825625"/>
            <a:ext cx="379827" cy="2422818"/>
          </a:xfrm>
          <a:prstGeom prst="leftBrac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1911" y="5934670"/>
            <a:ext cx="3185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Outlier: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outside of major </a:t>
            </a:r>
            <a:r>
              <a:rPr lang="en-US" baseline="0" dirty="0" err="1" smtClean="0"/>
              <a:t>datapoints</a:t>
            </a:r>
            <a:r>
              <a:rPr lang="en-US" baseline="0" dirty="0" smtClean="0"/>
              <a:t>, tell lies about the dataset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8775" y="5260834"/>
            <a:ext cx="187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Minimum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1780" y="4151088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Q1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8300" y="2598598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Median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4084" y="1350151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Q3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774" y="468023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Maximum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1154" y="1545021"/>
            <a:ext cx="474405" cy="28984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951154" y="2890985"/>
            <a:ext cx="47440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6457071" y="4443476"/>
            <a:ext cx="494083" cy="1109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6227379" y="728572"/>
            <a:ext cx="723776" cy="816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51154" y="5934670"/>
            <a:ext cx="362034" cy="46613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2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1" grpId="0"/>
      <p:bldP spid="12" grpId="0"/>
      <p:bldP spid="15" grpId="0"/>
      <p:bldP spid="16" grpId="0"/>
      <p:bldP spid="17" grpId="0"/>
      <p:bldP spid="18" grpId="0"/>
      <p:bldP spid="13" grpId="0" animBg="1"/>
      <p:bldP spid="20" grpId="0" animBg="1"/>
      <p:bldP spid="23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Compare a data with other </a:t>
            </a:r>
            <a:r>
              <a:rPr lang="en-US" b="1" dirty="0" err="1" smtClean="0"/>
              <a:t>datapoints</a:t>
            </a:r>
            <a:r>
              <a:rPr lang="en-US" b="1" dirty="0" smtClean="0"/>
              <a:t>. E.g. a student’s performance compared to all students in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Outlier Detection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2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107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Footlight MT Light</vt:lpstr>
      <vt:lpstr>Office Theme</vt:lpstr>
      <vt:lpstr>Six Sigma Green Belt Certification Exam preparation</vt:lpstr>
      <vt:lpstr>7 Tools of Quality</vt:lpstr>
      <vt:lpstr>7 Tools of Quality</vt:lpstr>
      <vt:lpstr>Exploratory Data Analysis</vt:lpstr>
      <vt:lpstr>Box Plot</vt:lpstr>
      <vt:lpstr>Box Plot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2018-07-28T11:10:55Z</dcterms:created>
  <dcterms:modified xsi:type="dcterms:W3CDTF">2018-07-28T15:23:45Z</dcterms:modified>
</cp:coreProperties>
</file>