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545ED-8DB7-4F80-8607-C2273CFFDBF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AD38-1255-4922-9561-E239D1055B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  <p:sndAc>
      <p:stSnd>
        <p:snd r:embed="rId1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  <p:sndAc>
      <p:stSnd>
        <p:snd r:embed="rId1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ssolve/>
    <p:sndAc>
      <p:stSnd>
        <p:snd r:embed="rId13" name="wind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"/>
            <a:ext cx="6629400" cy="358139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Environment pollution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Afsana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Nusrat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 No: 2019236019</a:t>
            </a:r>
          </a:p>
        </p:txBody>
      </p:sp>
      <p:pic>
        <p:nvPicPr>
          <p:cNvPr id="7170" name="Picture 2" descr="What about the Environment? | Voices of Youth">
            <a:extLst>
              <a:ext uri="{FF2B5EF4-FFF2-40B4-BE49-F238E27FC236}">
                <a16:creationId xmlns:a16="http://schemas.microsoft.com/office/drawing/2014/main" id="{DDCF818F-A8CA-A140-508E-F015D705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2667000" cy="26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Environmental Pollution?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5380E4-6246-57FF-5996-76FA1FAF03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1" y="1878022"/>
            <a:ext cx="3429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pollution refers to the contamination of the natural environment by substances harmful to living organisms.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Pollution: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Infographic illustrating different types of pollution </a:t>
            </a:r>
          </a:p>
        </p:txBody>
      </p:sp>
      <p:pic>
        <p:nvPicPr>
          <p:cNvPr id="1028" name="Picture 4" descr="Pollution and its Types Class 5 Notes | Science Olympiad">
            <a:extLst>
              <a:ext uri="{FF2B5EF4-FFF2-40B4-BE49-F238E27FC236}">
                <a16:creationId xmlns:a16="http://schemas.microsoft.com/office/drawing/2014/main" id="{D6479499-1A8D-FCC7-F763-0C93FE03B3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102644"/>
            <a:ext cx="3521075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Causes of Pollution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352044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emissions, industrial smoke, deforestation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Pollution: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waste, plastic disposal, oil spills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Pollution: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pesticides, improper waste disposal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development, traffic, industrial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 showing percentage contribution of various sources</a:t>
            </a:r>
          </a:p>
          <a:p>
            <a:pPr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Pin page">
            <a:extLst>
              <a:ext uri="{FF2B5EF4-FFF2-40B4-BE49-F238E27FC236}">
                <a16:creationId xmlns:a16="http://schemas.microsoft.com/office/drawing/2014/main" id="{0076B127-24B3-8145-D237-34C65CA535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315535"/>
            <a:ext cx="3521075" cy="30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1A5F-68BA-C76E-E1C2-3EB4C0BB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Effects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572C-F7F7-725A-6D2C-33DBBEB8B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Effects: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diseases, waterborne diseases, mental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warming, acid rain, loss of biodiversity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to crops, increased healthcare costs, loss of tourism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linking pollution types to their effects</a:t>
            </a:r>
          </a:p>
          <a:p>
            <a:endParaRPr lang="en-US" dirty="0"/>
          </a:p>
        </p:txBody>
      </p:sp>
      <p:pic>
        <p:nvPicPr>
          <p:cNvPr id="3074" name="Picture 2" descr="A “Pyramid of Effects” from air pollution | Download Scientific Diagram">
            <a:extLst>
              <a:ext uri="{FF2B5EF4-FFF2-40B4-BE49-F238E27FC236}">
                <a16:creationId xmlns:a16="http://schemas.microsoft.com/office/drawing/2014/main" id="{E14758A7-E8AE-F4B2-53A1-B4B501600F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209800"/>
            <a:ext cx="35210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39345"/>
      </p:ext>
    </p:extLst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9EA4-E48B-26A8-4A4D-479B2204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BC5F-405E-C2CD-6512-00BD35043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for 7 million deaths annually (WHO).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Pollution: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of wastewater is untreated worldwide (UNESCO).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Waste: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million tons of plastic enter oceans annually (UNEP).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graph or world map highlighting key statistics</a:t>
            </a:r>
          </a:p>
          <a:p>
            <a:endParaRPr lang="en-US" dirty="0"/>
          </a:p>
        </p:txBody>
      </p:sp>
      <p:pic>
        <p:nvPicPr>
          <p:cNvPr id="4098" name="Picture 2" descr="world map infographic demographic statistics graphs bars chart Stock Vector  Image &amp; Art - Alamy">
            <a:extLst>
              <a:ext uri="{FF2B5EF4-FFF2-40B4-BE49-F238E27FC236}">
                <a16:creationId xmlns:a16="http://schemas.microsoft.com/office/drawing/2014/main" id="{04CE4C4F-546D-BC25-04B5-1EEE7B5981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1600200"/>
            <a:ext cx="3521075" cy="414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43576"/>
      </p:ext>
    </p:extLst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59DF-16F3-4966-903C-088AB62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Solutions to Reduce Pollution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70A6CA-9A1E-868B-A37F-098A737E28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739523"/>
            <a:ext cx="3200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Actions: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Reduce, Reuse, Recycle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public transport, conserve water, plant trees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Efforts: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awareness, community clean-ups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Stricter regulations, renewable energy investments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Innovations: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tech, waste-to-energy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Checklist or cycle diagram </a:t>
            </a:r>
          </a:p>
        </p:txBody>
      </p:sp>
      <p:pic>
        <p:nvPicPr>
          <p:cNvPr id="5123" name="Picture 3" descr="What is a Cycle Diagram and When Do You Use It? - Venngage">
            <a:extLst>
              <a:ext uri="{FF2B5EF4-FFF2-40B4-BE49-F238E27FC236}">
                <a16:creationId xmlns:a16="http://schemas.microsoft.com/office/drawing/2014/main" id="{D3043B4E-8318-4E40-AD65-C51E39C584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667000"/>
            <a:ext cx="3521075" cy="21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13734"/>
      </p:ext>
    </p:extLst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061-09D1-79B9-F696-346DC1E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DA2134-1168-BDD5-2D05-67AD69A184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970356"/>
            <a:ext cx="3124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Message: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work together to protect our planet!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You Can Do: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small daily steps to reduce your carbon footprint.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awareness within your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Inspiring image of people participating in an environmental initiative </a:t>
            </a:r>
          </a:p>
        </p:txBody>
      </p:sp>
      <p:pic>
        <p:nvPicPr>
          <p:cNvPr id="6147" name="Picture 3" descr="Community Involvement in Environmental Protection as a Key to Successful  Environmental Projects - One More Tree Foundation">
            <a:extLst>
              <a:ext uri="{FF2B5EF4-FFF2-40B4-BE49-F238E27FC236}">
                <a16:creationId xmlns:a16="http://schemas.microsoft.com/office/drawing/2014/main" id="{39AAC90A-928D-E407-644C-8172AA6F79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688903"/>
            <a:ext cx="3521075" cy="23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7317"/>
      </p:ext>
    </p:extLst>
  </p:cSld>
  <p:clrMapOvr>
    <a:masterClrMapping/>
  </p:clrMapOvr>
  <p:transition spd="med">
    <p:dissolve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med">
    <p:dissolve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</TotalTime>
  <Words>315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2</vt:lpstr>
      <vt:lpstr>Opulent</vt:lpstr>
      <vt:lpstr>Environment pollution </vt:lpstr>
      <vt:lpstr>What is Environmental Pollution?</vt:lpstr>
      <vt:lpstr>Causes of Pollution</vt:lpstr>
      <vt:lpstr>Effects of Pollution</vt:lpstr>
      <vt:lpstr>Global Statistics</vt:lpstr>
      <vt:lpstr>Solutions to Reduce Pollution 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Ode to Autumn</dc:title>
  <dc:creator>IICT-LAB-229</dc:creator>
  <cp:lastModifiedBy>Afsana Haque Nusrat</cp:lastModifiedBy>
  <cp:revision>7</cp:revision>
  <dcterms:created xsi:type="dcterms:W3CDTF">2006-08-16T00:00:00Z</dcterms:created>
  <dcterms:modified xsi:type="dcterms:W3CDTF">2024-12-08T08:30:33Z</dcterms:modified>
</cp:coreProperties>
</file>