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Source Sans Pr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6E1E44-F937-4B40-BFF5-DF1376983C92}">
  <a:tblStyle styleId="{FF6E1E44-F937-4B40-BFF5-DF1376983C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SansPr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SourceSansPro-italic.fntdata"/><Relationship Id="rId10" Type="http://schemas.openxmlformats.org/officeDocument/2006/relationships/slide" Target="slides/slide4.xml"/><Relationship Id="rId32" Type="http://schemas.openxmlformats.org/officeDocument/2006/relationships/font" Target="fonts/SourceSans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SourceSansPr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1ab9012b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1ab9012b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1ab9012b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1ab9012b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1ab9012b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1ab9012b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1ab9012b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1ab9012b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1ab9012b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1ab9012b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1ab9012b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1ab9012b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1ab9012b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1ab9012b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ab9012b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ab9012b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1ab9012b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1ab9012b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1ab9012b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1ab9012b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1ab9012b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1ab9012b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1ab9012b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1ab9012b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1ab9012b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1ab9012b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1ab9012b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1ab9012b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1ab9012b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1ab9012b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1ab9012b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1ab9012b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1ab9012b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1ab9012b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1ab9012b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1ab9012b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1ab9012b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1ab9012b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8.png"/><Relationship Id="rId6" Type="http://schemas.openxmlformats.org/officeDocument/2006/relationships/image" Target="../media/image8.png"/><Relationship Id="rId7" Type="http://schemas.openxmlformats.org/officeDocument/2006/relationships/image" Target="../media/image17.png"/><Relationship Id="rId8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Intento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Project Management Solution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85875" y="3585475"/>
            <a:ext cx="61737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Afsana Chowdhury - 1731163642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Mst. Ayesha Siddika- 1712935642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6850" y="2740875"/>
            <a:ext cx="2179625" cy="2179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175" y="1068425"/>
            <a:ext cx="6146123" cy="3722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>
            <p:ph idx="4294967295" type="body"/>
          </p:nvPr>
        </p:nvSpPr>
        <p:spPr>
          <a:xfrm>
            <a:off x="311700" y="1152475"/>
            <a:ext cx="237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Favorite your projects to show on top.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&gt; Intent &gt; Tasks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9275" y="1210225"/>
            <a:ext cx="6053027" cy="3770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>
            <p:ph idx="4294967295" type="body"/>
          </p:nvPr>
        </p:nvSpPr>
        <p:spPr>
          <a:xfrm>
            <a:off x="311700" y="1152475"/>
            <a:ext cx="237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</a:t>
            </a:r>
            <a:r>
              <a:rPr b="1" lang="en"/>
              <a:t>intents </a:t>
            </a:r>
            <a:r>
              <a:rPr lang="en"/>
              <a:t>to projects.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 </a:t>
            </a:r>
            <a:r>
              <a:rPr b="1" lang="en"/>
              <a:t>t</a:t>
            </a:r>
            <a:r>
              <a:rPr b="1" lang="en"/>
              <a:t>asks </a:t>
            </a:r>
            <a:r>
              <a:rPr lang="en"/>
              <a:t>to Intents.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See </a:t>
            </a:r>
            <a:r>
              <a:rPr b="1" lang="en"/>
              <a:t>percentage </a:t>
            </a:r>
            <a:r>
              <a:rPr lang="en"/>
              <a:t>done.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at a glance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000" y="1185125"/>
            <a:ext cx="6223980" cy="377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the Hood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1902" y="3673603"/>
            <a:ext cx="1034975" cy="103499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Stack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Frontend</a:t>
            </a:r>
            <a:r>
              <a:rPr b="1" lang="en">
                <a:solidFill>
                  <a:srgbClr val="000000"/>
                </a:solidFill>
              </a:rPr>
              <a:t>:</a:t>
            </a:r>
            <a:r>
              <a:rPr lang="en"/>
              <a:t> HTML, CSS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Backend</a:t>
            </a:r>
            <a:r>
              <a:rPr b="1" lang="en">
                <a:solidFill>
                  <a:srgbClr val="000000"/>
                </a:solidFill>
              </a:rPr>
              <a:t>:</a:t>
            </a:r>
            <a:r>
              <a:rPr lang="en"/>
              <a:t> PHP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Database</a:t>
            </a:r>
            <a:r>
              <a:rPr b="1" lang="en">
                <a:solidFill>
                  <a:srgbClr val="000000"/>
                </a:solidFill>
              </a:rPr>
              <a:t>:</a:t>
            </a:r>
            <a:r>
              <a:rPr lang="en"/>
              <a:t> SQL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VCS:</a:t>
            </a:r>
            <a:r>
              <a:rPr lang="en"/>
              <a:t> Git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Hosted on:</a:t>
            </a:r>
            <a:r>
              <a:rPr lang="en"/>
              <a:t> Github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And lots of Coffee! ☕☕☕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 rotWithShape="1">
          <a:blip r:embed="rId4">
            <a:alphaModFix/>
          </a:blip>
          <a:srcRect b="4929" l="5820" r="-5820" t="-4930"/>
          <a:stretch/>
        </p:blipFill>
        <p:spPr>
          <a:xfrm>
            <a:off x="5585285" y="2741475"/>
            <a:ext cx="1639089" cy="17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3897" y="784975"/>
            <a:ext cx="1719663" cy="17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6017" y="2039398"/>
            <a:ext cx="2264226" cy="122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53775" y="615250"/>
            <a:ext cx="1530224" cy="153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98725" y="3262263"/>
            <a:ext cx="900700" cy="90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22600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050" y="178238"/>
            <a:ext cx="5422249" cy="47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0" y="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Relational Database</a:t>
            </a:r>
            <a:endParaRPr sz="1800"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313" y="755125"/>
            <a:ext cx="5365979" cy="42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Plan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</a:t>
            </a:r>
            <a:r>
              <a:rPr lang="en"/>
              <a:t>🕑</a:t>
            </a:r>
            <a:endParaRPr/>
          </a:p>
        </p:txBody>
      </p:sp>
      <p:graphicFrame>
        <p:nvGraphicFramePr>
          <p:cNvPr id="176" name="Google Shape;176;p30"/>
          <p:cNvGraphicFramePr/>
          <p:nvPr/>
        </p:nvGraphicFramePr>
        <p:xfrm>
          <a:off x="952500" y="13815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{FF6E1E44-F937-4B40-BFF5-DF1376983C92}</a:tableStyleId>
              </a:tblPr>
              <a:tblGrid>
                <a:gridCol w="3619650"/>
                <a:gridCol w="3619650"/>
              </a:tblGrid>
              <a:tr h="46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Day - Month</a:t>
                      </a:r>
                      <a:endParaRPr/>
                    </a:p>
                  </a:txBody>
                  <a:tcPr marT="91425" marB="91425" marR="91425" marL="91425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Progress Plan</a:t>
                      </a:r>
                      <a:endParaRPr/>
                    </a:p>
                  </a:txBody>
                  <a:tcPr marT="91425" marB="91425" marR="91425" marL="91425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22 </a:t>
                      </a: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August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Project Proposal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29 August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Profile page and teams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 September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Project page &amp; UI improvements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12 </a:t>
                      </a: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September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Intents and Tasks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19 September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Testing and optimizations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24</a:t>
                      </a: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September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Deployment to a free hosting server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Refactor code and port to a robust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real-time collaboration to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the website more dynamic with real-time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email notification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 Projects with Git Repository providers (E.g. Github)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at hand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People want to keep track of the activities they 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Big corporations require flexible project management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Lack of easy to use project management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Personal ToDo apps don’t have enough features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125" y="2750575"/>
            <a:ext cx="3645875" cy="23929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 rot="1657679">
            <a:off x="5342349" y="4167523"/>
            <a:ext cx="3182249" cy="12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“PROBLEM”</a:t>
            </a:r>
            <a:endParaRPr b="1" sz="2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Solutions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Microsoft TODO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✅ Easy to use</a:t>
            </a:r>
            <a:br>
              <a:rPr lang="en"/>
            </a:br>
            <a:r>
              <a:rPr lang="en"/>
              <a:t>❌ Few features</a:t>
            </a:r>
            <a:br>
              <a:rPr lang="en"/>
            </a:br>
            <a:r>
              <a:rPr lang="en"/>
              <a:t>❌ No unified statistics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TRELLO Boards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✅ Has lots of features</a:t>
            </a:r>
            <a:br>
              <a:rPr lang="en"/>
            </a:br>
            <a:r>
              <a:rPr lang="en"/>
              <a:t>❌ Not intuitive at first glance 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9438" y="852225"/>
            <a:ext cx="1719525" cy="17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2850" y="2762100"/>
            <a:ext cx="2292700" cy="17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2694400" y="1505950"/>
            <a:ext cx="6138000" cy="28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Intento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project for good projects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✅ Easy to use</a:t>
            </a:r>
            <a:br>
              <a:rPr lang="en"/>
            </a:br>
            <a:r>
              <a:rPr lang="en"/>
              <a:t>✅ Has all important features</a:t>
            </a:r>
            <a:br>
              <a:rPr lang="en"/>
            </a:br>
            <a:r>
              <a:rPr lang="en"/>
              <a:t>✅ Will serve both personal and corporate purposes</a:t>
            </a:r>
            <a:br>
              <a:rPr lang="en"/>
            </a:br>
            <a:r>
              <a:rPr lang="en"/>
              <a:t>✅ Activity statistics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8126"/>
            <a:ext cx="2287222" cy="22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Features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Registration system:</a:t>
            </a:r>
            <a:r>
              <a:rPr lang="en"/>
              <a:t> Login and Registration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Team Management:</a:t>
            </a:r>
            <a:r>
              <a:rPr lang="en"/>
              <a:t> Users can belong to multiple teams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Organizing Tasks: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User can create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Projects contain intents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Intents contain tasks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302" y="1932751"/>
            <a:ext cx="4828940" cy="292435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/>
          <p:nvPr/>
        </p:nvSpPr>
        <p:spPr>
          <a:xfrm>
            <a:off x="710725" y="1315375"/>
            <a:ext cx="5073600" cy="305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828" y="1243626"/>
            <a:ext cx="5073490" cy="3072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Teams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300" y="897325"/>
            <a:ext cx="6329003" cy="383390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434925" y="1230525"/>
            <a:ext cx="1951800" cy="3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6" name="Google Shape;116;p21"/>
          <p:cNvSpPr txBox="1"/>
          <p:nvPr>
            <p:ph idx="4294967295" type="body"/>
          </p:nvPr>
        </p:nvSpPr>
        <p:spPr>
          <a:xfrm>
            <a:off x="311700" y="1152475"/>
            <a:ext cx="207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teams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Invite members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Assign teams to projects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