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8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67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11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7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4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8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4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65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/>
              <a:t>Tech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EE1B3-DF06-15E9-FB00-8DA95AEE70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0BC3C-37F0-3B0E-BD5B-C9E394492A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Priyanshu Sobti</dc:creator>
  <cp:lastModifiedBy>Priyanshu Sobti</cp:lastModifiedBy>
  <cp:revision>2</cp:revision>
  <dcterms:created xsi:type="dcterms:W3CDTF">2023-07-01T03:17:46Z</dcterms:created>
  <dcterms:modified xsi:type="dcterms:W3CDTF">2023-07-01T12:10:34Z</dcterms:modified>
</cp:coreProperties>
</file>