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ZA" dirty="0"/>
            <a:t>Network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Network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Satellite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Link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7/1/2023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7/1/2023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Tech design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18783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Landscape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Content Placeholder 17" descr="Chart placeholder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1811" y="2571845"/>
            <a:ext cx="5395428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26</Words>
  <Application>Microsoft Office PowerPoint</Application>
  <PresentationFormat>Widescreen</PresentationFormat>
  <Paragraphs>16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</vt:lpstr>
      <vt:lpstr>Tech design</vt:lpstr>
      <vt:lpstr>Tech Requirements</vt:lpstr>
      <vt:lpstr>Competitive Landscape</vt:lpstr>
      <vt:lpstr>Digital Communications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Priyanshu Sobti</dc:creator>
  <cp:lastModifiedBy>Priyanshu Sobti</cp:lastModifiedBy>
  <cp:revision>1</cp:revision>
  <dcterms:created xsi:type="dcterms:W3CDTF">2023-07-01T03:17:46Z</dcterms:created>
  <dcterms:modified xsi:type="dcterms:W3CDTF">2023-07-01T03:17:59Z</dcterms:modified>
</cp:coreProperties>
</file>