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95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2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97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8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20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4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36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9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7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77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3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Tech design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85000" lnSpcReduction="10000"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A6FB6-6A5F-B943-2F30-16DE563B43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26</Words>
  <Application>Microsoft Office PowerPoint</Application>
  <PresentationFormat>Widescreen</PresentationFormat>
  <Paragraphs>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Main Event</vt:lpstr>
      <vt:lpstr>Tech design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Priyanshu Sobti</dc:creator>
  <cp:lastModifiedBy>Priyanshu Sobti</cp:lastModifiedBy>
  <cp:revision>2</cp:revision>
  <dcterms:created xsi:type="dcterms:W3CDTF">2023-07-01T03:17:46Z</dcterms:created>
  <dcterms:modified xsi:type="dcterms:W3CDTF">2023-07-06T23:18:11Z</dcterms:modified>
</cp:coreProperties>
</file>