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>
        <p:scale>
          <a:sx n="100" d="100"/>
          <a:sy n="100" d="100"/>
        </p:scale>
        <p:origin x="-19" y="-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68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1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3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8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1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3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6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2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6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991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640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Tech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680050"/>
            <a:ext cx="4754562" cy="259486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2D9AD-4231-AD4A-BF60-52B692DABA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</TotalTime>
  <Words>26</Words>
  <Application>Microsoft Office PowerPoint</Application>
  <PresentationFormat>Widescreen</PresentationFormat>
  <Paragraphs>16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Garamond</vt:lpstr>
      <vt:lpstr>Savon</vt:lpstr>
      <vt:lpstr>Tech design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Priyanshu Sobti</dc:creator>
  <cp:lastModifiedBy>Priyanshu Sobti</cp:lastModifiedBy>
  <cp:revision>2</cp:revision>
  <dcterms:created xsi:type="dcterms:W3CDTF">2023-07-01T03:17:46Z</dcterms:created>
  <dcterms:modified xsi:type="dcterms:W3CDTF">2023-07-06T23:23:39Z</dcterms:modified>
</cp:coreProperties>
</file>