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/>
            <a:t>Network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Network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Satellite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Link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95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7/7/2023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7/7/2023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7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7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15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2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51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56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87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534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1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8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7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8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3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41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9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6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0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Tech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18783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2D9AD-4231-AD4A-BF60-52B692DABA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7175" y="2893114"/>
            <a:ext cx="4895850" cy="267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26</Words>
  <Application>Microsoft Office PowerPoint</Application>
  <PresentationFormat>Widescreen</PresentationFormat>
  <Paragraphs>16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Parallax</vt:lpstr>
      <vt:lpstr>Tech design</vt:lpstr>
      <vt:lpstr>Tech Requirements</vt:lpstr>
      <vt:lpstr>Competitive Landscape</vt:lpstr>
      <vt:lpstr>Digital Communications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Priyanshu Sobti</dc:creator>
  <cp:lastModifiedBy>Priyanshu Sobti</cp:lastModifiedBy>
  <cp:revision>3</cp:revision>
  <dcterms:created xsi:type="dcterms:W3CDTF">2023-07-01T03:17:46Z</dcterms:created>
  <dcterms:modified xsi:type="dcterms:W3CDTF">2023-07-06T23:31:43Z</dcterms:modified>
</cp:coreProperties>
</file>