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65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1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8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2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64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00B0F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9AD-4231-AD4A-BF60-52B692DA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853529"/>
            <a:ext cx="4700588" cy="25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3</cp:revision>
  <dcterms:created xsi:type="dcterms:W3CDTF">2023-07-01T03:17:46Z</dcterms:created>
  <dcterms:modified xsi:type="dcterms:W3CDTF">2023-07-06T23:33:15Z</dcterms:modified>
</cp:coreProperties>
</file>