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2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2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3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Tech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D9AD-4231-AD4A-BF60-52B692DABA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885631"/>
            <a:ext cx="4754562" cy="25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Priyanshu Sobti</dc:creator>
  <cp:lastModifiedBy>Priyanshu Sobti</cp:lastModifiedBy>
  <cp:revision>3</cp:revision>
  <dcterms:created xsi:type="dcterms:W3CDTF">2023-07-01T03:17:46Z</dcterms:created>
  <dcterms:modified xsi:type="dcterms:W3CDTF">2023-07-06T23:35:04Z</dcterms:modified>
</cp:coreProperties>
</file>