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8"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419725" cx="9144000"/>
  <p:notesSz cx="6858000" cy="9144000"/>
  <p:embeddedFontLst>
    <p:embeddedFont>
      <p:font typeface="Raleway"/>
      <p:regular r:id="rId19"/>
      <p:bold r:id="rId20"/>
      <p:italic r:id="rId21"/>
      <p:boldItalic r:id="rId22"/>
    </p:embeddedFont>
    <p:embeddedFont>
      <p:font typeface="M PLUS 1p"/>
      <p:regular r:id="rId23"/>
      <p:bold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h35HMegfkG3NH6s5wvN8Csdciy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MPLUS1p-bold.fntdata"/><Relationship Id="rId23" Type="http://schemas.openxmlformats.org/officeDocument/2006/relationships/font" Target="fonts/MPLUS1p-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36648" y="685800"/>
            <a:ext cx="5785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notes"/>
          <p:cNvSpPr/>
          <p:nvPr>
            <p:ph idx="2" type="sldImg"/>
          </p:nvPr>
        </p:nvSpPr>
        <p:spPr>
          <a:xfrm>
            <a:off x="536575" y="685800"/>
            <a:ext cx="57848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5e2a3674b_1_19:notes"/>
          <p:cNvSpPr/>
          <p:nvPr>
            <p:ph idx="2" type="sldImg"/>
          </p:nvPr>
        </p:nvSpPr>
        <p:spPr>
          <a:xfrm>
            <a:off x="536575" y="685800"/>
            <a:ext cx="5784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d5e2a3674b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61625cf6e_1_10:notes"/>
          <p:cNvSpPr/>
          <p:nvPr>
            <p:ph idx="2" type="sldImg"/>
          </p:nvPr>
        </p:nvSpPr>
        <p:spPr>
          <a:xfrm>
            <a:off x="536575" y="685800"/>
            <a:ext cx="5784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1261625cf6e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0:notes"/>
          <p:cNvSpPr/>
          <p:nvPr>
            <p:ph idx="2" type="sldImg"/>
          </p:nvPr>
        </p:nvSpPr>
        <p:spPr>
          <a:xfrm>
            <a:off x="536575" y="685800"/>
            <a:ext cx="57848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p:nvPr>
            <p:ph idx="2" type="sldImg"/>
          </p:nvPr>
        </p:nvSpPr>
        <p:spPr>
          <a:xfrm>
            <a:off x="536575" y="685800"/>
            <a:ext cx="57848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f8ac79f0b_0_0:notes"/>
          <p:cNvSpPr/>
          <p:nvPr>
            <p:ph idx="2" type="sldImg"/>
          </p:nvPr>
        </p:nvSpPr>
        <p:spPr>
          <a:xfrm>
            <a:off x="536575" y="685800"/>
            <a:ext cx="5784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bf8ac79f0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61625cf6e_1_0:notes"/>
          <p:cNvSpPr/>
          <p:nvPr>
            <p:ph idx="2" type="sldImg"/>
          </p:nvPr>
        </p:nvSpPr>
        <p:spPr>
          <a:xfrm>
            <a:off x="536575" y="685800"/>
            <a:ext cx="5784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261625cf6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033643a16_0_178:notes"/>
          <p:cNvSpPr/>
          <p:nvPr>
            <p:ph idx="2" type="sldImg"/>
          </p:nvPr>
        </p:nvSpPr>
        <p:spPr>
          <a:xfrm>
            <a:off x="536575" y="685800"/>
            <a:ext cx="5784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d033643a16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033643a16_0_189:notes"/>
          <p:cNvSpPr/>
          <p:nvPr>
            <p:ph idx="2" type="sldImg"/>
          </p:nvPr>
        </p:nvSpPr>
        <p:spPr>
          <a:xfrm>
            <a:off x="536575" y="685800"/>
            <a:ext cx="5784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d033643a16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f14b9c4444_0_0:notes"/>
          <p:cNvSpPr/>
          <p:nvPr>
            <p:ph idx="2" type="sldImg"/>
          </p:nvPr>
        </p:nvSpPr>
        <p:spPr>
          <a:xfrm>
            <a:off x="536575" y="685800"/>
            <a:ext cx="5784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f14b9c444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033643a16_0_209:notes"/>
          <p:cNvSpPr/>
          <p:nvPr>
            <p:ph idx="2" type="sldImg"/>
          </p:nvPr>
        </p:nvSpPr>
        <p:spPr>
          <a:xfrm>
            <a:off x="536575" y="685800"/>
            <a:ext cx="5784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d033643a16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033643a16_0_257:notes"/>
          <p:cNvSpPr/>
          <p:nvPr>
            <p:ph idx="2" type="sldImg"/>
          </p:nvPr>
        </p:nvSpPr>
        <p:spPr>
          <a:xfrm>
            <a:off x="536575" y="685800"/>
            <a:ext cx="5784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d033643a16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9" name="Shape 9"/>
        <p:cNvGrpSpPr/>
        <p:nvPr/>
      </p:nvGrpSpPr>
      <p:grpSpPr>
        <a:xfrm>
          <a:off x="0" y="0"/>
          <a:ext cx="0" cy="0"/>
          <a:chOff x="0" y="0"/>
          <a:chExt cx="0" cy="0"/>
        </a:xfrm>
      </p:grpSpPr>
      <p:sp>
        <p:nvSpPr>
          <p:cNvPr id="10" name="Google Shape;10;p12"/>
          <p:cNvSpPr/>
          <p:nvPr/>
        </p:nvSpPr>
        <p:spPr>
          <a:xfrm>
            <a:off x="4572000" y="-132"/>
            <a:ext cx="4572000" cy="5419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2"/>
          <p:cNvSpPr txBox="1"/>
          <p:nvPr>
            <p:ph type="title"/>
          </p:nvPr>
        </p:nvSpPr>
        <p:spPr>
          <a:xfrm>
            <a:off x="265500" y="1299401"/>
            <a:ext cx="4045200" cy="156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 name="Google Shape;12;p12"/>
          <p:cNvSpPr txBox="1"/>
          <p:nvPr>
            <p:ph idx="1" type="subTitle"/>
          </p:nvPr>
        </p:nvSpPr>
        <p:spPr>
          <a:xfrm>
            <a:off x="265500" y="2953611"/>
            <a:ext cx="4045200" cy="130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 name="Google Shape;13;p12"/>
          <p:cNvSpPr txBox="1"/>
          <p:nvPr>
            <p:ph idx="2" type="body"/>
          </p:nvPr>
        </p:nvSpPr>
        <p:spPr>
          <a:xfrm>
            <a:off x="4939500" y="762961"/>
            <a:ext cx="3837000" cy="38934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 name="Google Shape;14;p12"/>
          <p:cNvSpPr txBox="1"/>
          <p:nvPr>
            <p:ph idx="12" type="sldNum"/>
          </p:nvPr>
        </p:nvSpPr>
        <p:spPr>
          <a:xfrm>
            <a:off x="8472458" y="4913649"/>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2"/>
          <p:cNvSpPr txBox="1"/>
          <p:nvPr/>
        </p:nvSpPr>
        <p:spPr>
          <a:xfrm>
            <a:off x="0" y="5028225"/>
            <a:ext cx="9055200" cy="39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999999"/>
                </a:solidFill>
                <a:latin typeface="Arial"/>
                <a:ea typeface="Arial"/>
                <a:cs typeface="Arial"/>
                <a:sym typeface="Arial"/>
              </a:rPr>
              <a:t>Copyright 2016-2021 Language Discovery Ltd. All Rights Reserved. Patented/Patent Pending </a:t>
            </a:r>
            <a:endParaRPr b="0" i="0" sz="1200" u="none" cap="none" strike="noStrike">
              <a:solidFill>
                <a:srgbClr val="999999"/>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sp>
        <p:nvSpPr>
          <p:cNvPr id="49" name="Google Shape;49;p14"/>
          <p:cNvSpPr/>
          <p:nvPr/>
        </p:nvSpPr>
        <p:spPr>
          <a:xfrm>
            <a:off x="0" y="0"/>
            <a:ext cx="9144000" cy="513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 name="Google Shape;50;p14"/>
          <p:cNvGrpSpPr/>
          <p:nvPr/>
        </p:nvGrpSpPr>
        <p:grpSpPr>
          <a:xfrm>
            <a:off x="414442" y="514106"/>
            <a:ext cx="745763" cy="48288"/>
            <a:chOff x="4580561" y="2589004"/>
            <a:chExt cx="1064464" cy="25200"/>
          </a:xfrm>
        </p:grpSpPr>
        <p:sp>
          <p:nvSpPr>
            <p:cNvPr id="51" name="Google Shape;51;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4"/>
          <p:cNvSpPr txBox="1"/>
          <p:nvPr>
            <p:ph type="title"/>
          </p:nvPr>
        </p:nvSpPr>
        <p:spPr>
          <a:xfrm>
            <a:off x="368000" y="0"/>
            <a:ext cx="8049900" cy="41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600"/>
              <a:buNone/>
              <a:defRPr sz="16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p:txBody>
      </p:sp>
      <p:sp>
        <p:nvSpPr>
          <p:cNvPr id="54" name="Google Shape;54;p14"/>
          <p:cNvSpPr txBox="1"/>
          <p:nvPr>
            <p:ph idx="1" type="body"/>
          </p:nvPr>
        </p:nvSpPr>
        <p:spPr>
          <a:xfrm>
            <a:off x="414450" y="1015507"/>
            <a:ext cx="3774300" cy="3989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14"/>
          <p:cNvSpPr txBox="1"/>
          <p:nvPr>
            <p:ph idx="2" type="body"/>
          </p:nvPr>
        </p:nvSpPr>
        <p:spPr>
          <a:xfrm>
            <a:off x="4889013" y="1015507"/>
            <a:ext cx="3774300" cy="3989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6" name="Google Shape;56;p14"/>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4"/>
          <p:cNvSpPr txBox="1"/>
          <p:nvPr/>
        </p:nvSpPr>
        <p:spPr>
          <a:xfrm>
            <a:off x="0" y="5028225"/>
            <a:ext cx="9055200" cy="39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999999"/>
                </a:solidFill>
                <a:latin typeface="Arial"/>
                <a:ea typeface="Arial"/>
                <a:cs typeface="Arial"/>
                <a:sym typeface="Arial"/>
              </a:rPr>
              <a:t>Copyright 2016-2021 Language Discovery Ltd. All Rights Reserved. Patented/Patent Pending </a:t>
            </a:r>
            <a:endParaRPr b="0" i="0" sz="1200" u="none" cap="none" strike="noStrike">
              <a:solidFill>
                <a:srgbClr val="999999"/>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6FA8DC"/>
        </a:solidFill>
      </p:bgPr>
    </p:bg>
    <p:spTree>
      <p:nvGrpSpPr>
        <p:cNvPr id="58" name="Shape 58"/>
        <p:cNvGrpSpPr/>
        <p:nvPr/>
      </p:nvGrpSpPr>
      <p:grpSpPr>
        <a:xfrm>
          <a:off x="0" y="0"/>
          <a:ext cx="0" cy="0"/>
          <a:chOff x="0" y="0"/>
          <a:chExt cx="0" cy="0"/>
        </a:xfrm>
      </p:grpSpPr>
      <p:grpSp>
        <p:nvGrpSpPr>
          <p:cNvPr id="59" name="Google Shape;59;p15"/>
          <p:cNvGrpSpPr/>
          <p:nvPr/>
        </p:nvGrpSpPr>
        <p:grpSpPr>
          <a:xfrm>
            <a:off x="830392" y="1255333"/>
            <a:ext cx="745763" cy="48288"/>
            <a:chOff x="4580561" y="2589004"/>
            <a:chExt cx="1064464" cy="25200"/>
          </a:xfrm>
        </p:grpSpPr>
        <p:sp>
          <p:nvSpPr>
            <p:cNvPr id="60" name="Google Shape;60;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15"/>
          <p:cNvSpPr txBox="1"/>
          <p:nvPr>
            <p:ph type="title"/>
          </p:nvPr>
        </p:nvSpPr>
        <p:spPr>
          <a:xfrm>
            <a:off x="729450" y="1393470"/>
            <a:ext cx="7688400" cy="160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p:nvPr/>
        </p:nvSpPr>
        <p:spPr>
          <a:xfrm>
            <a:off x="0" y="0"/>
            <a:ext cx="9144000" cy="513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 name="Google Shape;66;p16"/>
          <p:cNvGrpSpPr/>
          <p:nvPr/>
        </p:nvGrpSpPr>
        <p:grpSpPr>
          <a:xfrm>
            <a:off x="729442" y="842677"/>
            <a:ext cx="745763" cy="48288"/>
            <a:chOff x="4580561" y="2589004"/>
            <a:chExt cx="1064464" cy="25200"/>
          </a:xfrm>
        </p:grpSpPr>
        <p:sp>
          <p:nvSpPr>
            <p:cNvPr id="67" name="Google Shape;67;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16"/>
          <p:cNvSpPr txBox="1"/>
          <p:nvPr>
            <p:ph type="title"/>
          </p:nvPr>
        </p:nvSpPr>
        <p:spPr>
          <a:xfrm>
            <a:off x="729450" y="108505"/>
            <a:ext cx="7688700" cy="2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900"/>
              <a:buNone/>
              <a:defRPr sz="19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70" name="Google Shape;70;p16"/>
          <p:cNvSpPr txBox="1"/>
          <p:nvPr>
            <p:ph idx="1" type="body"/>
          </p:nvPr>
        </p:nvSpPr>
        <p:spPr>
          <a:xfrm>
            <a:off x="729450" y="1057919"/>
            <a:ext cx="3742200" cy="40287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1" name="Google Shape;71;p16"/>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6"/>
          <p:cNvSpPr txBox="1"/>
          <p:nvPr/>
        </p:nvSpPr>
        <p:spPr>
          <a:xfrm>
            <a:off x="4672350" y="1057497"/>
            <a:ext cx="4092600" cy="40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7"/>
          <p:cNvSpPr/>
          <p:nvPr/>
        </p:nvSpPr>
        <p:spPr>
          <a:xfrm>
            <a:off x="0" y="0"/>
            <a:ext cx="9144000" cy="513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 name="Google Shape;75;p17"/>
          <p:cNvGrpSpPr/>
          <p:nvPr/>
        </p:nvGrpSpPr>
        <p:grpSpPr>
          <a:xfrm>
            <a:off x="830392" y="1255333"/>
            <a:ext cx="745763" cy="48288"/>
            <a:chOff x="4580561" y="2589004"/>
            <a:chExt cx="1064464" cy="25200"/>
          </a:xfrm>
        </p:grpSpPr>
        <p:sp>
          <p:nvSpPr>
            <p:cNvPr id="76" name="Google Shape;76;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7"/>
          <p:cNvSpPr txBox="1"/>
          <p:nvPr>
            <p:ph type="title"/>
          </p:nvPr>
        </p:nvSpPr>
        <p:spPr>
          <a:xfrm>
            <a:off x="729450" y="1389466"/>
            <a:ext cx="7688400" cy="5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79" name="Google Shape;79;p17"/>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18"/>
          <p:cNvSpPr/>
          <p:nvPr/>
        </p:nvSpPr>
        <p:spPr>
          <a:xfrm>
            <a:off x="0" y="0"/>
            <a:ext cx="9144000" cy="513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Google Shape;82;p18"/>
          <p:cNvGrpSpPr/>
          <p:nvPr/>
        </p:nvGrpSpPr>
        <p:grpSpPr>
          <a:xfrm>
            <a:off x="830392" y="1255333"/>
            <a:ext cx="745763" cy="48288"/>
            <a:chOff x="4580561" y="2589004"/>
            <a:chExt cx="1064464" cy="25200"/>
          </a:xfrm>
        </p:grpSpPr>
        <p:sp>
          <p:nvSpPr>
            <p:cNvPr id="83" name="Google Shape;83;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18"/>
          <p:cNvSpPr txBox="1"/>
          <p:nvPr>
            <p:ph type="title"/>
          </p:nvPr>
        </p:nvSpPr>
        <p:spPr>
          <a:xfrm>
            <a:off x="730000" y="1389466"/>
            <a:ext cx="3300900" cy="145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86" name="Google Shape;86;p18"/>
          <p:cNvSpPr txBox="1"/>
          <p:nvPr>
            <p:ph idx="1" type="body"/>
          </p:nvPr>
        </p:nvSpPr>
        <p:spPr>
          <a:xfrm>
            <a:off x="721225" y="2931114"/>
            <a:ext cx="3300900" cy="16833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18"/>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8" name="Shape 88"/>
        <p:cNvGrpSpPr/>
        <p:nvPr/>
      </p:nvGrpSpPr>
      <p:grpSpPr>
        <a:xfrm>
          <a:off x="0" y="0"/>
          <a:ext cx="0" cy="0"/>
          <a:chOff x="0" y="0"/>
          <a:chExt cx="0" cy="0"/>
        </a:xfrm>
      </p:grpSpPr>
      <p:grpSp>
        <p:nvGrpSpPr>
          <p:cNvPr id="89" name="Google Shape;89;p19"/>
          <p:cNvGrpSpPr/>
          <p:nvPr/>
        </p:nvGrpSpPr>
        <p:grpSpPr>
          <a:xfrm>
            <a:off x="830392" y="4393131"/>
            <a:ext cx="745763" cy="48288"/>
            <a:chOff x="4580561" y="2589004"/>
            <a:chExt cx="1064464" cy="25200"/>
          </a:xfrm>
        </p:grpSpPr>
        <p:sp>
          <p:nvSpPr>
            <p:cNvPr id="90" name="Google Shape;90;p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19"/>
          <p:cNvSpPr txBox="1"/>
          <p:nvPr>
            <p:ph type="title"/>
          </p:nvPr>
        </p:nvSpPr>
        <p:spPr>
          <a:xfrm>
            <a:off x="729450" y="910716"/>
            <a:ext cx="7021200" cy="31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3" name="Google Shape;93;p19"/>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0"/>
          <p:cNvSpPr txBox="1"/>
          <p:nvPr>
            <p:ph idx="1" type="body"/>
          </p:nvPr>
        </p:nvSpPr>
        <p:spPr>
          <a:xfrm>
            <a:off x="724950" y="4607373"/>
            <a:ext cx="7697400" cy="48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96" name="Google Shape;96;p20"/>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7" name="Shape 97"/>
        <p:cNvGrpSpPr/>
        <p:nvPr/>
      </p:nvGrpSpPr>
      <p:grpSpPr>
        <a:xfrm>
          <a:off x="0" y="0"/>
          <a:ext cx="0" cy="0"/>
          <a:chOff x="0" y="0"/>
          <a:chExt cx="0" cy="0"/>
        </a:xfrm>
      </p:grpSpPr>
      <p:grpSp>
        <p:nvGrpSpPr>
          <p:cNvPr id="98" name="Google Shape;98;p21"/>
          <p:cNvGrpSpPr/>
          <p:nvPr/>
        </p:nvGrpSpPr>
        <p:grpSpPr>
          <a:xfrm>
            <a:off x="830392" y="4393131"/>
            <a:ext cx="745763" cy="48288"/>
            <a:chOff x="4580561" y="2589004"/>
            <a:chExt cx="1064464" cy="25200"/>
          </a:xfrm>
        </p:grpSpPr>
        <p:sp>
          <p:nvSpPr>
            <p:cNvPr id="99" name="Google Shape;99;p2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21"/>
          <p:cNvSpPr txBox="1"/>
          <p:nvPr>
            <p:ph hasCustomPrompt="1" type="title"/>
          </p:nvPr>
        </p:nvSpPr>
        <p:spPr>
          <a:xfrm>
            <a:off x="729450" y="773366"/>
            <a:ext cx="7688400" cy="131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2" name="Google Shape;102;p21"/>
          <p:cNvSpPr txBox="1"/>
          <p:nvPr>
            <p:ph idx="1" type="body"/>
          </p:nvPr>
        </p:nvSpPr>
        <p:spPr>
          <a:xfrm>
            <a:off x="729450" y="2394950"/>
            <a:ext cx="7688400" cy="16653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103" name="Google Shape;103;p21"/>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2"/>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110" name="Shape 110"/>
        <p:cNvGrpSpPr/>
        <p:nvPr/>
      </p:nvGrpSpPr>
      <p:grpSpPr>
        <a:xfrm>
          <a:off x="0" y="0"/>
          <a:ext cx="0" cy="0"/>
          <a:chOff x="0" y="0"/>
          <a:chExt cx="0" cy="0"/>
        </a:xfrm>
      </p:grpSpPr>
      <p:sp>
        <p:nvSpPr>
          <p:cNvPr id="111" name="Google Shape;111;gd033643a16_0_272"/>
          <p:cNvSpPr/>
          <p:nvPr/>
        </p:nvSpPr>
        <p:spPr>
          <a:xfrm>
            <a:off x="0" y="0"/>
            <a:ext cx="9144000" cy="513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gd033643a16_0_272"/>
          <p:cNvGrpSpPr/>
          <p:nvPr/>
        </p:nvGrpSpPr>
        <p:grpSpPr>
          <a:xfrm>
            <a:off x="414444" y="514131"/>
            <a:ext cx="745764" cy="48288"/>
            <a:chOff x="4580561" y="2589004"/>
            <a:chExt cx="1064464" cy="25200"/>
          </a:xfrm>
        </p:grpSpPr>
        <p:sp>
          <p:nvSpPr>
            <p:cNvPr id="113" name="Google Shape;113;gd033643a16_0_27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d033643a16_0_27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gd033643a16_0_272"/>
          <p:cNvSpPr txBox="1"/>
          <p:nvPr>
            <p:ph type="title"/>
          </p:nvPr>
        </p:nvSpPr>
        <p:spPr>
          <a:xfrm>
            <a:off x="368000" y="0"/>
            <a:ext cx="8049900" cy="41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600"/>
              <a:buNone/>
              <a:defRPr sz="16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p:txBody>
      </p:sp>
      <p:sp>
        <p:nvSpPr>
          <p:cNvPr id="116" name="Google Shape;116;gd033643a16_0_272"/>
          <p:cNvSpPr txBox="1"/>
          <p:nvPr>
            <p:ph idx="1" type="body"/>
          </p:nvPr>
        </p:nvSpPr>
        <p:spPr>
          <a:xfrm>
            <a:off x="414450" y="1015507"/>
            <a:ext cx="3774300" cy="3989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7" name="Google Shape;117;gd033643a16_0_272"/>
          <p:cNvSpPr txBox="1"/>
          <p:nvPr>
            <p:ph idx="2" type="body"/>
          </p:nvPr>
        </p:nvSpPr>
        <p:spPr>
          <a:xfrm>
            <a:off x="4889013" y="1015507"/>
            <a:ext cx="3774300" cy="3989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8" name="Google Shape;118;gd033643a16_0_272"/>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gd033643a16_0_272"/>
          <p:cNvSpPr txBox="1"/>
          <p:nvPr/>
        </p:nvSpPr>
        <p:spPr>
          <a:xfrm>
            <a:off x="0" y="5028225"/>
            <a:ext cx="9055200" cy="39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999999"/>
                </a:solidFill>
                <a:latin typeface="Arial"/>
                <a:ea typeface="Arial"/>
                <a:cs typeface="Arial"/>
                <a:sym typeface="Arial"/>
              </a:rPr>
              <a:t>Copyright 2016-2021 Language Discovery Ltd. All Rights Reserved. Patented/Patent Pending </a:t>
            </a:r>
            <a:endParaRPr b="0" i="0" sz="1200" u="none" cap="none" strike="noStrike">
              <a:solidFill>
                <a:srgbClr val="999999"/>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3"/>
          <p:cNvSpPr txBox="1"/>
          <p:nvPr>
            <p:ph type="title"/>
          </p:nvPr>
        </p:nvSpPr>
        <p:spPr>
          <a:xfrm>
            <a:off x="311700" y="468924"/>
            <a:ext cx="8520600" cy="60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3"/>
          <p:cNvSpPr txBox="1"/>
          <p:nvPr>
            <p:ph idx="1" type="body"/>
          </p:nvPr>
        </p:nvSpPr>
        <p:spPr>
          <a:xfrm>
            <a:off x="311700" y="1214367"/>
            <a:ext cx="8520600" cy="3600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23"/>
          <p:cNvSpPr txBox="1"/>
          <p:nvPr>
            <p:ph idx="12" type="sldNum"/>
          </p:nvPr>
        </p:nvSpPr>
        <p:spPr>
          <a:xfrm>
            <a:off x="8472458" y="4913649"/>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bg>
      <p:bgPr>
        <a:solidFill>
          <a:srgbClr val="C9DAF8"/>
        </a:solidFill>
      </p:bgPr>
    </p:bg>
    <p:spTree>
      <p:nvGrpSpPr>
        <p:cNvPr id="120" name="Shape 120"/>
        <p:cNvGrpSpPr/>
        <p:nvPr/>
      </p:nvGrpSpPr>
      <p:grpSpPr>
        <a:xfrm>
          <a:off x="0" y="0"/>
          <a:ext cx="0" cy="0"/>
          <a:chOff x="0" y="0"/>
          <a:chExt cx="0" cy="0"/>
        </a:xfrm>
      </p:grpSpPr>
      <p:sp>
        <p:nvSpPr>
          <p:cNvPr id="121" name="Google Shape;121;gd033643a16_0_282"/>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bg>
      <p:bgPr>
        <a:solidFill>
          <a:srgbClr val="6FA8DC"/>
        </a:solidFill>
      </p:bgPr>
    </p:bg>
    <p:spTree>
      <p:nvGrpSpPr>
        <p:cNvPr id="122" name="Shape 122"/>
        <p:cNvGrpSpPr/>
        <p:nvPr/>
      </p:nvGrpSpPr>
      <p:grpSpPr>
        <a:xfrm>
          <a:off x="0" y="0"/>
          <a:ext cx="0" cy="0"/>
          <a:chOff x="0" y="0"/>
          <a:chExt cx="0" cy="0"/>
        </a:xfrm>
      </p:grpSpPr>
      <p:grpSp>
        <p:nvGrpSpPr>
          <p:cNvPr id="123" name="Google Shape;123;gd033643a16_0_284"/>
          <p:cNvGrpSpPr/>
          <p:nvPr/>
        </p:nvGrpSpPr>
        <p:grpSpPr>
          <a:xfrm>
            <a:off x="830394" y="1255357"/>
            <a:ext cx="745764" cy="48288"/>
            <a:chOff x="4580561" y="2589004"/>
            <a:chExt cx="1064464" cy="25200"/>
          </a:xfrm>
        </p:grpSpPr>
        <p:sp>
          <p:nvSpPr>
            <p:cNvPr id="124" name="Google Shape;124;gd033643a16_0_28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d033643a16_0_28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gd033643a16_0_284"/>
          <p:cNvSpPr txBox="1"/>
          <p:nvPr>
            <p:ph type="title"/>
          </p:nvPr>
        </p:nvSpPr>
        <p:spPr>
          <a:xfrm>
            <a:off x="729450" y="1393470"/>
            <a:ext cx="7688400" cy="160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7" name="Google Shape;127;gd033643a16_0_284"/>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28" name="Shape 128"/>
        <p:cNvGrpSpPr/>
        <p:nvPr/>
      </p:nvGrpSpPr>
      <p:grpSpPr>
        <a:xfrm>
          <a:off x="0" y="0"/>
          <a:ext cx="0" cy="0"/>
          <a:chOff x="0" y="0"/>
          <a:chExt cx="0" cy="0"/>
        </a:xfrm>
      </p:grpSpPr>
      <p:sp>
        <p:nvSpPr>
          <p:cNvPr id="129" name="Google Shape;129;gd033643a16_0_290"/>
          <p:cNvSpPr/>
          <p:nvPr/>
        </p:nvSpPr>
        <p:spPr>
          <a:xfrm>
            <a:off x="0" y="0"/>
            <a:ext cx="9144000" cy="513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 name="Google Shape;130;gd033643a16_0_290"/>
          <p:cNvGrpSpPr/>
          <p:nvPr/>
        </p:nvGrpSpPr>
        <p:grpSpPr>
          <a:xfrm>
            <a:off x="729444" y="842702"/>
            <a:ext cx="745764" cy="48288"/>
            <a:chOff x="4580561" y="2589004"/>
            <a:chExt cx="1064464" cy="25200"/>
          </a:xfrm>
        </p:grpSpPr>
        <p:sp>
          <p:nvSpPr>
            <p:cNvPr id="131" name="Google Shape;131;gd033643a16_0_29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d033643a16_0_29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gd033643a16_0_290"/>
          <p:cNvSpPr txBox="1"/>
          <p:nvPr>
            <p:ph type="title"/>
          </p:nvPr>
        </p:nvSpPr>
        <p:spPr>
          <a:xfrm>
            <a:off x="729450" y="108505"/>
            <a:ext cx="7688700" cy="2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900"/>
              <a:buNone/>
              <a:defRPr sz="19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34" name="Google Shape;134;gd033643a16_0_290"/>
          <p:cNvSpPr txBox="1"/>
          <p:nvPr>
            <p:ph idx="1" type="body"/>
          </p:nvPr>
        </p:nvSpPr>
        <p:spPr>
          <a:xfrm>
            <a:off x="729450" y="1057919"/>
            <a:ext cx="3742200" cy="40287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5" name="Google Shape;135;gd033643a16_0_290"/>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gd033643a16_0_290"/>
          <p:cNvSpPr txBox="1"/>
          <p:nvPr/>
        </p:nvSpPr>
        <p:spPr>
          <a:xfrm>
            <a:off x="4672350" y="1057497"/>
            <a:ext cx="4092600" cy="40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137" name="Shape 137"/>
        <p:cNvGrpSpPr/>
        <p:nvPr/>
      </p:nvGrpSpPr>
      <p:grpSpPr>
        <a:xfrm>
          <a:off x="0" y="0"/>
          <a:ext cx="0" cy="0"/>
          <a:chOff x="0" y="0"/>
          <a:chExt cx="0" cy="0"/>
        </a:xfrm>
      </p:grpSpPr>
      <p:sp>
        <p:nvSpPr>
          <p:cNvPr id="138" name="Google Shape;138;gd033643a16_0_299"/>
          <p:cNvSpPr/>
          <p:nvPr/>
        </p:nvSpPr>
        <p:spPr>
          <a:xfrm>
            <a:off x="0" y="0"/>
            <a:ext cx="9144000" cy="513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 name="Google Shape;139;gd033643a16_0_299"/>
          <p:cNvGrpSpPr/>
          <p:nvPr/>
        </p:nvGrpSpPr>
        <p:grpSpPr>
          <a:xfrm>
            <a:off x="830394" y="1255357"/>
            <a:ext cx="745764" cy="48288"/>
            <a:chOff x="4580561" y="2589004"/>
            <a:chExt cx="1064464" cy="25200"/>
          </a:xfrm>
        </p:grpSpPr>
        <p:sp>
          <p:nvSpPr>
            <p:cNvPr id="140" name="Google Shape;140;gd033643a16_0_29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d033643a16_0_29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 name="Google Shape;142;gd033643a16_0_299"/>
          <p:cNvSpPr txBox="1"/>
          <p:nvPr>
            <p:ph type="title"/>
          </p:nvPr>
        </p:nvSpPr>
        <p:spPr>
          <a:xfrm>
            <a:off x="729450" y="1389466"/>
            <a:ext cx="7688400" cy="5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43" name="Google Shape;143;gd033643a16_0_299"/>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144" name="Shape 144"/>
        <p:cNvGrpSpPr/>
        <p:nvPr/>
      </p:nvGrpSpPr>
      <p:grpSpPr>
        <a:xfrm>
          <a:off x="0" y="0"/>
          <a:ext cx="0" cy="0"/>
          <a:chOff x="0" y="0"/>
          <a:chExt cx="0" cy="0"/>
        </a:xfrm>
      </p:grpSpPr>
      <p:sp>
        <p:nvSpPr>
          <p:cNvPr id="145" name="Google Shape;145;gd033643a16_0_306"/>
          <p:cNvSpPr/>
          <p:nvPr/>
        </p:nvSpPr>
        <p:spPr>
          <a:xfrm>
            <a:off x="0" y="0"/>
            <a:ext cx="9144000" cy="513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 name="Google Shape;146;gd033643a16_0_306"/>
          <p:cNvGrpSpPr/>
          <p:nvPr/>
        </p:nvGrpSpPr>
        <p:grpSpPr>
          <a:xfrm>
            <a:off x="830394" y="1255357"/>
            <a:ext cx="745764" cy="48288"/>
            <a:chOff x="4580561" y="2589004"/>
            <a:chExt cx="1064464" cy="25200"/>
          </a:xfrm>
        </p:grpSpPr>
        <p:sp>
          <p:nvSpPr>
            <p:cNvPr id="147" name="Google Shape;147;gd033643a16_0_30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d033643a16_0_30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 name="Google Shape;149;gd033643a16_0_306"/>
          <p:cNvSpPr txBox="1"/>
          <p:nvPr>
            <p:ph type="title"/>
          </p:nvPr>
        </p:nvSpPr>
        <p:spPr>
          <a:xfrm>
            <a:off x="730000" y="1389466"/>
            <a:ext cx="3300900" cy="145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50" name="Google Shape;150;gd033643a16_0_306"/>
          <p:cNvSpPr txBox="1"/>
          <p:nvPr>
            <p:ph idx="1" type="body"/>
          </p:nvPr>
        </p:nvSpPr>
        <p:spPr>
          <a:xfrm>
            <a:off x="721225" y="2931114"/>
            <a:ext cx="3300900" cy="16833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51" name="Google Shape;151;gd033643a16_0_306"/>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bg>
      <p:bgPr>
        <a:solidFill>
          <a:schemeClr val="accent3"/>
        </a:solidFill>
      </p:bgPr>
    </p:bg>
    <p:spTree>
      <p:nvGrpSpPr>
        <p:cNvPr id="152" name="Shape 152"/>
        <p:cNvGrpSpPr/>
        <p:nvPr/>
      </p:nvGrpSpPr>
      <p:grpSpPr>
        <a:xfrm>
          <a:off x="0" y="0"/>
          <a:ext cx="0" cy="0"/>
          <a:chOff x="0" y="0"/>
          <a:chExt cx="0" cy="0"/>
        </a:xfrm>
      </p:grpSpPr>
      <p:grpSp>
        <p:nvGrpSpPr>
          <p:cNvPr id="153" name="Google Shape;153;gd033643a16_0_314"/>
          <p:cNvGrpSpPr/>
          <p:nvPr/>
        </p:nvGrpSpPr>
        <p:grpSpPr>
          <a:xfrm>
            <a:off x="830394" y="4393155"/>
            <a:ext cx="745764" cy="48288"/>
            <a:chOff x="4580561" y="2589004"/>
            <a:chExt cx="1064464" cy="25200"/>
          </a:xfrm>
        </p:grpSpPr>
        <p:sp>
          <p:nvSpPr>
            <p:cNvPr id="154" name="Google Shape;154;gd033643a16_0_31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d033643a16_0_31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 name="Google Shape;156;gd033643a16_0_314"/>
          <p:cNvSpPr txBox="1"/>
          <p:nvPr>
            <p:ph type="title"/>
          </p:nvPr>
        </p:nvSpPr>
        <p:spPr>
          <a:xfrm>
            <a:off x="729450" y="910716"/>
            <a:ext cx="7021200" cy="31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57" name="Google Shape;157;gd033643a16_0_314"/>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158" name="Shape 158"/>
        <p:cNvGrpSpPr/>
        <p:nvPr/>
      </p:nvGrpSpPr>
      <p:grpSpPr>
        <a:xfrm>
          <a:off x="0" y="0"/>
          <a:ext cx="0" cy="0"/>
          <a:chOff x="0" y="0"/>
          <a:chExt cx="0" cy="0"/>
        </a:xfrm>
      </p:grpSpPr>
      <p:sp>
        <p:nvSpPr>
          <p:cNvPr id="159" name="Google Shape;159;gd033643a16_0_320"/>
          <p:cNvSpPr txBox="1"/>
          <p:nvPr>
            <p:ph idx="1" type="body"/>
          </p:nvPr>
        </p:nvSpPr>
        <p:spPr>
          <a:xfrm>
            <a:off x="724950" y="4607373"/>
            <a:ext cx="7697400" cy="48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60" name="Google Shape;160;gd033643a16_0_320"/>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bg>
      <p:bgPr>
        <a:solidFill>
          <a:schemeClr val="dk1"/>
        </a:solidFill>
      </p:bgPr>
    </p:bg>
    <p:spTree>
      <p:nvGrpSpPr>
        <p:cNvPr id="161" name="Shape 161"/>
        <p:cNvGrpSpPr/>
        <p:nvPr/>
      </p:nvGrpSpPr>
      <p:grpSpPr>
        <a:xfrm>
          <a:off x="0" y="0"/>
          <a:ext cx="0" cy="0"/>
          <a:chOff x="0" y="0"/>
          <a:chExt cx="0" cy="0"/>
        </a:xfrm>
      </p:grpSpPr>
      <p:grpSp>
        <p:nvGrpSpPr>
          <p:cNvPr id="162" name="Google Shape;162;gd033643a16_0_323"/>
          <p:cNvGrpSpPr/>
          <p:nvPr/>
        </p:nvGrpSpPr>
        <p:grpSpPr>
          <a:xfrm>
            <a:off x="830394" y="4393155"/>
            <a:ext cx="745764" cy="48288"/>
            <a:chOff x="4580561" y="2589004"/>
            <a:chExt cx="1064464" cy="25200"/>
          </a:xfrm>
        </p:grpSpPr>
        <p:sp>
          <p:nvSpPr>
            <p:cNvPr id="163" name="Google Shape;163;gd033643a16_0_3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d033643a16_0_3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gd033643a16_0_323"/>
          <p:cNvSpPr txBox="1"/>
          <p:nvPr>
            <p:ph hasCustomPrompt="1" type="title"/>
          </p:nvPr>
        </p:nvSpPr>
        <p:spPr>
          <a:xfrm>
            <a:off x="729450" y="773366"/>
            <a:ext cx="7688400" cy="131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66" name="Google Shape;166;gd033643a16_0_323"/>
          <p:cNvSpPr txBox="1"/>
          <p:nvPr>
            <p:ph idx="1" type="body"/>
          </p:nvPr>
        </p:nvSpPr>
        <p:spPr>
          <a:xfrm>
            <a:off x="729450" y="2394950"/>
            <a:ext cx="7688400" cy="16653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167" name="Google Shape;167;gd033643a16_0_323"/>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8" name="Shape 168"/>
        <p:cNvGrpSpPr/>
        <p:nvPr/>
      </p:nvGrpSpPr>
      <p:grpSpPr>
        <a:xfrm>
          <a:off x="0" y="0"/>
          <a:ext cx="0" cy="0"/>
          <a:chOff x="0" y="0"/>
          <a:chExt cx="0" cy="0"/>
        </a:xfrm>
      </p:grpSpPr>
      <p:sp>
        <p:nvSpPr>
          <p:cNvPr id="169" name="Google Shape;169;gd033643a16_0_330"/>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4"/>
          <p:cNvSpPr txBox="1"/>
          <p:nvPr>
            <p:ph type="title"/>
          </p:nvPr>
        </p:nvSpPr>
        <p:spPr>
          <a:xfrm>
            <a:off x="311700" y="468924"/>
            <a:ext cx="8520600" cy="60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4"/>
          <p:cNvSpPr txBox="1"/>
          <p:nvPr>
            <p:ph idx="1" type="body"/>
          </p:nvPr>
        </p:nvSpPr>
        <p:spPr>
          <a:xfrm>
            <a:off x="311700" y="1214367"/>
            <a:ext cx="3999900" cy="3600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4"/>
          <p:cNvSpPr txBox="1"/>
          <p:nvPr>
            <p:ph idx="2" type="body"/>
          </p:nvPr>
        </p:nvSpPr>
        <p:spPr>
          <a:xfrm>
            <a:off x="4832400" y="1214367"/>
            <a:ext cx="3999900" cy="3600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4"/>
          <p:cNvSpPr txBox="1"/>
          <p:nvPr>
            <p:ph idx="12" type="sldNum"/>
          </p:nvPr>
        </p:nvSpPr>
        <p:spPr>
          <a:xfrm>
            <a:off x="8472458" y="4913649"/>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5"/>
          <p:cNvSpPr txBox="1"/>
          <p:nvPr>
            <p:ph type="title"/>
          </p:nvPr>
        </p:nvSpPr>
        <p:spPr>
          <a:xfrm>
            <a:off x="311700" y="468924"/>
            <a:ext cx="8520600" cy="60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5"/>
          <p:cNvSpPr txBox="1"/>
          <p:nvPr>
            <p:ph idx="12" type="sldNum"/>
          </p:nvPr>
        </p:nvSpPr>
        <p:spPr>
          <a:xfrm>
            <a:off x="8472458" y="4913649"/>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6"/>
          <p:cNvSpPr txBox="1"/>
          <p:nvPr>
            <p:ph type="title"/>
          </p:nvPr>
        </p:nvSpPr>
        <p:spPr>
          <a:xfrm>
            <a:off x="311700" y="585438"/>
            <a:ext cx="2808000" cy="7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6"/>
          <p:cNvSpPr txBox="1"/>
          <p:nvPr>
            <p:ph idx="1" type="body"/>
          </p:nvPr>
        </p:nvSpPr>
        <p:spPr>
          <a:xfrm>
            <a:off x="311700" y="1464227"/>
            <a:ext cx="2808000" cy="3350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6"/>
          <p:cNvSpPr txBox="1"/>
          <p:nvPr>
            <p:ph idx="12" type="sldNum"/>
          </p:nvPr>
        </p:nvSpPr>
        <p:spPr>
          <a:xfrm>
            <a:off x="8472458" y="4913649"/>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7"/>
          <p:cNvSpPr txBox="1"/>
          <p:nvPr>
            <p:ph type="title"/>
          </p:nvPr>
        </p:nvSpPr>
        <p:spPr>
          <a:xfrm>
            <a:off x="490250" y="474325"/>
            <a:ext cx="6367800" cy="431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7"/>
          <p:cNvSpPr txBox="1"/>
          <p:nvPr>
            <p:ph idx="12" type="sldNum"/>
          </p:nvPr>
        </p:nvSpPr>
        <p:spPr>
          <a:xfrm>
            <a:off x="8472458" y="4913649"/>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28"/>
          <p:cNvSpPr txBox="1"/>
          <p:nvPr>
            <p:ph idx="1" type="body"/>
          </p:nvPr>
        </p:nvSpPr>
        <p:spPr>
          <a:xfrm>
            <a:off x="311700" y="4457773"/>
            <a:ext cx="5998800" cy="637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7" name="Google Shape;37;p28"/>
          <p:cNvSpPr txBox="1"/>
          <p:nvPr>
            <p:ph idx="12" type="sldNum"/>
          </p:nvPr>
        </p:nvSpPr>
        <p:spPr>
          <a:xfrm>
            <a:off x="8472458" y="4913649"/>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 name="Shape 38"/>
        <p:cNvGrpSpPr/>
        <p:nvPr/>
      </p:nvGrpSpPr>
      <p:grpSpPr>
        <a:xfrm>
          <a:off x="0" y="0"/>
          <a:ext cx="0" cy="0"/>
          <a:chOff x="0" y="0"/>
          <a:chExt cx="0" cy="0"/>
        </a:xfrm>
      </p:grpSpPr>
      <p:sp>
        <p:nvSpPr>
          <p:cNvPr id="39" name="Google Shape;39;p29"/>
          <p:cNvSpPr txBox="1"/>
          <p:nvPr>
            <p:ph hasCustomPrompt="1" type="title"/>
          </p:nvPr>
        </p:nvSpPr>
        <p:spPr>
          <a:xfrm>
            <a:off x="311700" y="1165528"/>
            <a:ext cx="8520600" cy="2068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0" name="Google Shape;40;p29"/>
          <p:cNvSpPr txBox="1"/>
          <p:nvPr>
            <p:ph idx="1" type="body"/>
          </p:nvPr>
        </p:nvSpPr>
        <p:spPr>
          <a:xfrm>
            <a:off x="311700" y="3321511"/>
            <a:ext cx="8520600" cy="1370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1" name="Google Shape;41;p29"/>
          <p:cNvSpPr txBox="1"/>
          <p:nvPr>
            <p:ph idx="12" type="sldNum"/>
          </p:nvPr>
        </p:nvSpPr>
        <p:spPr>
          <a:xfrm>
            <a:off x="8472458" y="4913649"/>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30"/>
          <p:cNvSpPr txBox="1"/>
          <p:nvPr>
            <p:ph idx="12" type="sldNum"/>
          </p:nvPr>
        </p:nvSpPr>
        <p:spPr>
          <a:xfrm>
            <a:off x="8472458" y="4913649"/>
            <a:ext cx="548700" cy="414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0" Type="http://schemas.openxmlformats.org/officeDocument/2006/relationships/theme" Target="../theme/theme4.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11" Type="http://schemas.openxmlformats.org/officeDocument/2006/relationships/theme" Target="../theme/theme3.xml"/><Relationship Id="rId10" Type="http://schemas.openxmlformats.org/officeDocument/2006/relationships/slideLayout" Target="../slideLayouts/slideLayout28.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68924"/>
            <a:ext cx="8520600" cy="60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311700" y="1214367"/>
            <a:ext cx="8520600" cy="3600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1"/>
          <p:cNvSpPr txBox="1"/>
          <p:nvPr>
            <p:ph idx="12" type="sldNum"/>
          </p:nvPr>
        </p:nvSpPr>
        <p:spPr>
          <a:xfrm>
            <a:off x="8472458" y="4913649"/>
            <a:ext cx="548700" cy="414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44" name="Shape 44"/>
        <p:cNvGrpSpPr/>
        <p:nvPr/>
      </p:nvGrpSpPr>
      <p:grpSpPr>
        <a:xfrm>
          <a:off x="0" y="0"/>
          <a:ext cx="0" cy="0"/>
          <a:chOff x="0" y="0"/>
          <a:chExt cx="0" cy="0"/>
        </a:xfrm>
      </p:grpSpPr>
      <p:sp>
        <p:nvSpPr>
          <p:cNvPr id="45" name="Google Shape;45;p13"/>
          <p:cNvSpPr txBox="1"/>
          <p:nvPr>
            <p:ph type="title"/>
          </p:nvPr>
        </p:nvSpPr>
        <p:spPr>
          <a:xfrm>
            <a:off x="311700" y="468924"/>
            <a:ext cx="8520600" cy="60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46" name="Google Shape;46;p13"/>
          <p:cNvSpPr txBox="1"/>
          <p:nvPr>
            <p:ph idx="1" type="body"/>
          </p:nvPr>
        </p:nvSpPr>
        <p:spPr>
          <a:xfrm>
            <a:off x="311700" y="1214367"/>
            <a:ext cx="8520600" cy="36000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47" name="Google Shape;47;p13"/>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106" name="Shape 106"/>
        <p:cNvGrpSpPr/>
        <p:nvPr/>
      </p:nvGrpSpPr>
      <p:grpSpPr>
        <a:xfrm>
          <a:off x="0" y="0"/>
          <a:ext cx="0" cy="0"/>
          <a:chOff x="0" y="0"/>
          <a:chExt cx="0" cy="0"/>
        </a:xfrm>
      </p:grpSpPr>
      <p:sp>
        <p:nvSpPr>
          <p:cNvPr id="107" name="Google Shape;107;gd033643a16_0_268"/>
          <p:cNvSpPr txBox="1"/>
          <p:nvPr>
            <p:ph type="title"/>
          </p:nvPr>
        </p:nvSpPr>
        <p:spPr>
          <a:xfrm>
            <a:off x="311700" y="468924"/>
            <a:ext cx="8520600" cy="60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108" name="Google Shape;108;gd033643a16_0_268"/>
          <p:cNvSpPr txBox="1"/>
          <p:nvPr>
            <p:ph idx="1" type="body"/>
          </p:nvPr>
        </p:nvSpPr>
        <p:spPr>
          <a:xfrm>
            <a:off x="311700" y="1214367"/>
            <a:ext cx="8520600" cy="36000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109" name="Google Shape;109;gd033643a16_0_268"/>
          <p:cNvSpPr txBox="1"/>
          <p:nvPr>
            <p:ph idx="12" type="sldNum"/>
          </p:nvPr>
        </p:nvSpPr>
        <p:spPr>
          <a:xfrm>
            <a:off x="8536302" y="5004935"/>
            <a:ext cx="548700" cy="414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15.png"/><Relationship Id="rId7"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
          <p:cNvSpPr txBox="1"/>
          <p:nvPr>
            <p:ph type="title"/>
          </p:nvPr>
        </p:nvSpPr>
        <p:spPr>
          <a:xfrm>
            <a:off x="211200" y="1535112"/>
            <a:ext cx="4045200" cy="89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US" sz="3200">
                <a:latin typeface="M PLUS 1p"/>
                <a:ea typeface="M PLUS 1p"/>
                <a:cs typeface="M PLUS 1p"/>
                <a:sym typeface="M PLUS 1p"/>
              </a:rPr>
              <a:t> Palaygo Talk</a:t>
            </a:r>
            <a:br>
              <a:rPr b="1" lang="en-US" sz="3200">
                <a:latin typeface="M PLUS 1p"/>
                <a:ea typeface="M PLUS 1p"/>
                <a:cs typeface="M PLUS 1p"/>
                <a:sym typeface="M PLUS 1p"/>
              </a:rPr>
            </a:br>
            <a:r>
              <a:rPr b="1" lang="en-US" sz="3200">
                <a:latin typeface="M PLUS 1p"/>
                <a:ea typeface="M PLUS 1p"/>
                <a:cs typeface="M PLUS 1p"/>
                <a:sym typeface="M PLUS 1p"/>
              </a:rPr>
              <a:t>Checklist</a:t>
            </a:r>
            <a:endParaRPr b="1" sz="3000"/>
          </a:p>
        </p:txBody>
      </p:sp>
      <p:sp>
        <p:nvSpPr>
          <p:cNvPr id="175" name="Google Shape;175;p1"/>
          <p:cNvSpPr txBox="1"/>
          <p:nvPr>
            <p:ph idx="2" type="body"/>
          </p:nvPr>
        </p:nvSpPr>
        <p:spPr>
          <a:xfrm>
            <a:off x="4741725" y="135984"/>
            <a:ext cx="4194300" cy="3893400"/>
          </a:xfrm>
          <a:prstGeom prst="rect">
            <a:avLst/>
          </a:prstGeom>
          <a:noFill/>
          <a:ln>
            <a:noFill/>
          </a:ln>
        </p:spPr>
        <p:txBody>
          <a:bodyPr anchorCtr="0" anchor="ctr" bIns="91425" lIns="91425" spcFirstLastPara="1" rIns="91425" wrap="square" tIns="91425">
            <a:noAutofit/>
          </a:bodyPr>
          <a:lstStyle/>
          <a:p>
            <a:pPr indent="0" lvl="0" marL="114300" rtl="0" algn="l">
              <a:lnSpc>
                <a:spcPct val="115000"/>
              </a:lnSpc>
              <a:spcBef>
                <a:spcPts val="0"/>
              </a:spcBef>
              <a:spcAft>
                <a:spcPts val="0"/>
              </a:spcAft>
              <a:buClr>
                <a:schemeClr val="dk1"/>
              </a:buClr>
              <a:buSzPts val="1800"/>
              <a:buNone/>
            </a:pPr>
            <a:r>
              <a:t/>
            </a:r>
            <a:endParaRPr sz="1500">
              <a:solidFill>
                <a:schemeClr val="dk1"/>
              </a:solidFill>
            </a:endParaRPr>
          </a:p>
          <a:p>
            <a:pPr indent="0" lvl="0" marL="457200" rtl="0" algn="l">
              <a:lnSpc>
                <a:spcPct val="115000"/>
              </a:lnSpc>
              <a:spcBef>
                <a:spcPts val="0"/>
              </a:spcBef>
              <a:spcAft>
                <a:spcPts val="0"/>
              </a:spcAft>
              <a:buSzPts val="1800"/>
              <a:buNone/>
            </a:pPr>
            <a:r>
              <a:t/>
            </a:r>
            <a:endParaRPr sz="11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There are items you need to check before engaging on Palaygo Talk. </a:t>
            </a:r>
            <a:br>
              <a:rPr lang="en-US" sz="1500">
                <a:solidFill>
                  <a:schemeClr val="dk1"/>
                </a:solidFill>
              </a:rPr>
            </a:br>
            <a:r>
              <a:rPr lang="en-US" sz="1500">
                <a:solidFill>
                  <a:schemeClr val="dk1"/>
                </a:solidFill>
              </a:rPr>
              <a:t>You must attend to each page to make sure your device and network is good to proceed to the Talk session.</a:t>
            </a:r>
            <a:endParaRPr/>
          </a:p>
          <a:p>
            <a:pPr indent="0" lvl="0" marL="457200" rtl="0" algn="l">
              <a:lnSpc>
                <a:spcPct val="115000"/>
              </a:lnSpc>
              <a:spcBef>
                <a:spcPts val="0"/>
              </a:spcBef>
              <a:spcAft>
                <a:spcPts val="0"/>
              </a:spcAft>
              <a:buSzPts val="1800"/>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If there are any items unchecked, you will not be able to do Palaygo Talk. </a:t>
            </a:r>
            <a:br>
              <a:rPr lang="en-US" sz="1500">
                <a:solidFill>
                  <a:schemeClr val="dk1"/>
                </a:solidFill>
              </a:rPr>
            </a:br>
            <a:r>
              <a:rPr lang="en-US" sz="1500">
                <a:solidFill>
                  <a:schemeClr val="dk1"/>
                </a:solidFill>
              </a:rPr>
              <a:t>In that case, please solve any issues before scheduling Talk sessions.</a:t>
            </a:r>
            <a:endParaRPr/>
          </a:p>
          <a:p>
            <a:pPr indent="0" lvl="0" marL="457200" rtl="0" algn="l">
              <a:lnSpc>
                <a:spcPct val="115000"/>
              </a:lnSpc>
              <a:spcBef>
                <a:spcPts val="0"/>
              </a:spcBef>
              <a:spcAft>
                <a:spcPts val="0"/>
              </a:spcAft>
              <a:buSzPts val="1800"/>
              <a:buNone/>
            </a:pPr>
            <a:r>
              <a:t/>
            </a:r>
            <a:endParaRPr sz="1200"/>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You will need to go through this Checklist each time you engage with Palaygo Talk. This is to reduce any problems during the actual session . We appreciate your understanding and cooperation. </a:t>
            </a:r>
            <a:endParaRPr sz="1500">
              <a:solidFill>
                <a:schemeClr val="dk1"/>
              </a:solidFill>
            </a:endParaRPr>
          </a:p>
        </p:txBody>
      </p:sp>
      <p:pic>
        <p:nvPicPr>
          <p:cNvPr id="176" name="Google Shape;176;p1"/>
          <p:cNvPicPr preferRelativeResize="0"/>
          <p:nvPr/>
        </p:nvPicPr>
        <p:blipFill rotWithShape="1">
          <a:blip r:embed="rId3">
            <a:alphaModFix/>
          </a:blip>
          <a:srcRect b="0" l="0" r="0" t="0"/>
          <a:stretch/>
        </p:blipFill>
        <p:spPr>
          <a:xfrm>
            <a:off x="140825" y="242484"/>
            <a:ext cx="2573450" cy="683675"/>
          </a:xfrm>
          <a:prstGeom prst="rect">
            <a:avLst/>
          </a:prstGeom>
          <a:noFill/>
          <a:ln>
            <a:noFill/>
          </a:ln>
        </p:spPr>
      </p:pic>
      <p:pic>
        <p:nvPicPr>
          <p:cNvPr id="177" name="Google Shape;177;p1"/>
          <p:cNvPicPr preferRelativeResize="0"/>
          <p:nvPr/>
        </p:nvPicPr>
        <p:blipFill rotWithShape="1">
          <a:blip r:embed="rId4">
            <a:alphaModFix/>
          </a:blip>
          <a:srcRect b="0" l="0" r="0" t="0"/>
          <a:stretch/>
        </p:blipFill>
        <p:spPr>
          <a:xfrm>
            <a:off x="673738" y="3265325"/>
            <a:ext cx="2042363" cy="1301429"/>
          </a:xfrm>
          <a:prstGeom prst="rect">
            <a:avLst/>
          </a:prstGeom>
          <a:noFill/>
          <a:ln>
            <a:noFill/>
          </a:ln>
        </p:spPr>
      </p:pic>
      <p:pic>
        <p:nvPicPr>
          <p:cNvPr id="178" name="Google Shape;178;p1"/>
          <p:cNvPicPr preferRelativeResize="0"/>
          <p:nvPr/>
        </p:nvPicPr>
        <p:blipFill rotWithShape="1">
          <a:blip r:embed="rId5">
            <a:alphaModFix/>
          </a:blip>
          <a:srcRect b="0" l="0" r="0" t="0"/>
          <a:stretch/>
        </p:blipFill>
        <p:spPr>
          <a:xfrm>
            <a:off x="2932500" y="3290567"/>
            <a:ext cx="1055221" cy="1234061"/>
          </a:xfrm>
          <a:prstGeom prst="rect">
            <a:avLst/>
          </a:prstGeom>
          <a:noFill/>
          <a:ln>
            <a:noFill/>
          </a:ln>
        </p:spPr>
      </p:pic>
      <p:sp>
        <p:nvSpPr>
          <p:cNvPr id="179" name="Google Shape;179;p1">
            <a:hlinkClick action="ppaction://hlinkshowjump?jump=nextslide"/>
          </p:cNvPr>
          <p:cNvSpPr/>
          <p:nvPr/>
        </p:nvSpPr>
        <p:spPr>
          <a:xfrm>
            <a:off x="4974525" y="4480450"/>
            <a:ext cx="3840300" cy="671400"/>
          </a:xfrm>
          <a:prstGeom prst="rightArrow">
            <a:avLst>
              <a:gd fmla="val 50000" name="adj1"/>
              <a:gd fmla="val 50000" name="adj2"/>
            </a:avLst>
          </a:prstGeom>
          <a:solidFill>
            <a:srgbClr val="00FF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Check Above and Proceed to Next Page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d5e2a3674b_1_19"/>
          <p:cNvSpPr txBox="1"/>
          <p:nvPr>
            <p:ph type="title"/>
          </p:nvPr>
        </p:nvSpPr>
        <p:spPr>
          <a:xfrm>
            <a:off x="2195550" y="46225"/>
            <a:ext cx="2982300" cy="41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sz="1400">
                <a:solidFill>
                  <a:srgbClr val="0000FF"/>
                </a:solidFill>
                <a:latin typeface="M PLUS 1p"/>
                <a:ea typeface="M PLUS 1p"/>
                <a:cs typeface="M PLUS 1p"/>
                <a:sym typeface="M PLUS 1p"/>
              </a:rPr>
              <a:t>Talk Checklist 7</a:t>
            </a:r>
            <a:endParaRPr sz="1400">
              <a:solidFill>
                <a:srgbClr val="0000FF"/>
              </a:solidFill>
              <a:latin typeface="M PLUS 1p"/>
              <a:ea typeface="M PLUS 1p"/>
              <a:cs typeface="M PLUS 1p"/>
              <a:sym typeface="M PLUS 1p"/>
            </a:endParaRPr>
          </a:p>
        </p:txBody>
      </p:sp>
      <p:sp>
        <p:nvSpPr>
          <p:cNvPr id="305" name="Google Shape;305;gd5e2a3674b_1_19"/>
          <p:cNvSpPr txBox="1"/>
          <p:nvPr/>
        </p:nvSpPr>
        <p:spPr>
          <a:xfrm>
            <a:off x="173800" y="649775"/>
            <a:ext cx="4744200" cy="2342400"/>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7．</a:t>
            </a:r>
            <a:r>
              <a:rPr lang="en-US" sz="2000"/>
              <a:t>To avoid troubles at the live session</a:t>
            </a:r>
            <a:br>
              <a:rPr b="0" i="0" lang="en-US" sz="2500" u="none" cap="none" strike="noStrike">
                <a:solidFill>
                  <a:srgbClr val="000000"/>
                </a:solidFill>
                <a:latin typeface="Arial"/>
                <a:ea typeface="Arial"/>
                <a:cs typeface="Arial"/>
                <a:sym typeface="Arial"/>
              </a:rPr>
            </a:br>
            <a:endParaRPr b="0" i="0" sz="2000" u="none" cap="none" strike="noStrike">
              <a:solidFill>
                <a:srgbClr val="000000"/>
              </a:solidFill>
              <a:latin typeface="Arial"/>
              <a:ea typeface="Arial"/>
              <a:cs typeface="Arial"/>
              <a:sym typeface="Arial"/>
            </a:endParaRPr>
          </a:p>
          <a:p>
            <a:pPr indent="-342900" lvl="0" marL="3429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highlight>
                  <a:srgbClr val="FFFFFF"/>
                </a:highlight>
                <a:latin typeface="Arial"/>
                <a:ea typeface="Arial"/>
                <a:cs typeface="Arial"/>
                <a:sym typeface="Arial"/>
              </a:rPr>
              <a:t>１．Login to Palaygo 15 minutes before the session time, and check Mic, Camera and Sound.</a:t>
            </a:r>
            <a:endParaRPr b="0" i="0" sz="1400" u="none" cap="none" strike="noStrike">
              <a:solidFill>
                <a:srgbClr val="000000"/>
              </a:solidFill>
              <a:highlight>
                <a:srgbClr val="FFFFFF"/>
              </a:highlight>
              <a:latin typeface="Arial"/>
              <a:ea typeface="Arial"/>
              <a:cs typeface="Arial"/>
              <a:sym typeface="Arial"/>
            </a:endParaRPr>
          </a:p>
          <a:p>
            <a:pPr indent="-342900" lvl="0" marL="3429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42900" lvl="0" marL="3429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２．Forgot your password? There is a link to reset your password. Type in your Palaygo username and the password will be sent to just your registered email address</a:t>
            </a:r>
            <a:r>
              <a:rPr lang="en-US"/>
              <a:t>.</a:t>
            </a:r>
            <a:endParaRPr b="0" i="0" sz="1400" u="none" cap="none" strike="noStrike">
              <a:solidFill>
                <a:srgbClr val="000000"/>
              </a:solidFill>
              <a:highlight>
                <a:schemeClr val="lt1"/>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lt1"/>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３.	</a:t>
            </a:r>
            <a:r>
              <a:rPr lang="en-US"/>
              <a:t>If you have any troubles please select Palaygo Support from the user list on the Talk page and send a message from Free Message button at the bottom right.</a:t>
            </a:r>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br>
              <a:rPr b="0" i="0" lang="en-US" sz="2000" u="none" cap="none" strike="noStrike">
                <a:solidFill>
                  <a:srgbClr val="000000"/>
                </a:solidFill>
                <a:latin typeface="Arial"/>
                <a:ea typeface="Arial"/>
                <a:cs typeface="Arial"/>
                <a:sym typeface="Arial"/>
              </a:rPr>
            </a:br>
            <a:endParaRPr b="0" i="0" sz="20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1430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p:txBody>
      </p:sp>
      <p:pic>
        <p:nvPicPr>
          <p:cNvPr id="306" name="Google Shape;306;gd5e2a3674b_1_19"/>
          <p:cNvPicPr preferRelativeResize="0"/>
          <p:nvPr/>
        </p:nvPicPr>
        <p:blipFill rotWithShape="1">
          <a:blip r:embed="rId3">
            <a:alphaModFix/>
          </a:blip>
          <a:srcRect b="0" l="0" r="0" t="0"/>
          <a:stretch/>
        </p:blipFill>
        <p:spPr>
          <a:xfrm>
            <a:off x="383750" y="38522"/>
            <a:ext cx="1560613" cy="414600"/>
          </a:xfrm>
          <a:prstGeom prst="rect">
            <a:avLst/>
          </a:prstGeom>
          <a:noFill/>
          <a:ln>
            <a:noFill/>
          </a:ln>
        </p:spPr>
      </p:pic>
      <p:sp>
        <p:nvSpPr>
          <p:cNvPr id="307" name="Google Shape;307;gd5e2a3674b_1_19"/>
          <p:cNvSpPr txBox="1"/>
          <p:nvPr/>
        </p:nvSpPr>
        <p:spPr>
          <a:xfrm>
            <a:off x="7623274" y="2738376"/>
            <a:ext cx="2196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t/>
            </a:r>
            <a:endParaRPr b="1" i="0" sz="1050" u="none" cap="none" strike="noStrike">
              <a:solidFill>
                <a:srgbClr val="FF0000"/>
              </a:solidFill>
              <a:latin typeface="Arial"/>
              <a:ea typeface="Arial"/>
              <a:cs typeface="Arial"/>
              <a:sym typeface="Arial"/>
            </a:endParaRPr>
          </a:p>
        </p:txBody>
      </p:sp>
      <p:sp>
        <p:nvSpPr>
          <p:cNvPr id="308" name="Google Shape;308;gd5e2a3674b_1_19">
            <a:hlinkClick action="ppaction://hlinkshowjump?jump=nextslide"/>
          </p:cNvPr>
          <p:cNvSpPr/>
          <p:nvPr/>
        </p:nvSpPr>
        <p:spPr>
          <a:xfrm>
            <a:off x="4974525" y="4480450"/>
            <a:ext cx="3840300" cy="6714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Check Above and Proceed to Next Page</a:t>
            </a:r>
            <a:endParaRPr b="1" i="0" sz="1400" u="none" cap="none" strike="noStrike">
              <a:solidFill>
                <a:srgbClr val="000000"/>
              </a:solidFill>
              <a:latin typeface="Arial"/>
              <a:ea typeface="Arial"/>
              <a:cs typeface="Arial"/>
              <a:sym typeface="Arial"/>
            </a:endParaRPr>
          </a:p>
        </p:txBody>
      </p:sp>
      <p:sp>
        <p:nvSpPr>
          <p:cNvPr id="309" name="Google Shape;309;gd5e2a3674b_1_19">
            <a:hlinkClick action="ppaction://hlinkshowjump?jump=previousslide"/>
          </p:cNvPr>
          <p:cNvSpPr/>
          <p:nvPr/>
        </p:nvSpPr>
        <p:spPr>
          <a:xfrm>
            <a:off x="395025" y="4480450"/>
            <a:ext cx="1800600" cy="671400"/>
          </a:xfrm>
          <a:prstGeom prst="lef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Previous Page</a:t>
            </a:r>
            <a:endParaRPr b="0" i="0" sz="1400" u="none" cap="none" strike="noStrike">
              <a:solidFill>
                <a:srgbClr val="000000"/>
              </a:solidFill>
              <a:latin typeface="Arial"/>
              <a:ea typeface="Arial"/>
              <a:cs typeface="Arial"/>
              <a:sym typeface="Arial"/>
            </a:endParaRPr>
          </a:p>
        </p:txBody>
      </p:sp>
      <p:pic>
        <p:nvPicPr>
          <p:cNvPr id="310" name="Google Shape;310;gd5e2a3674b_1_19"/>
          <p:cNvPicPr preferRelativeResize="0"/>
          <p:nvPr/>
        </p:nvPicPr>
        <p:blipFill rotWithShape="1">
          <a:blip r:embed="rId4">
            <a:alphaModFix/>
          </a:blip>
          <a:srcRect b="39079" l="6328" r="7687" t="3203"/>
          <a:stretch/>
        </p:blipFill>
        <p:spPr>
          <a:xfrm>
            <a:off x="4950001" y="1527525"/>
            <a:ext cx="3924399" cy="1901600"/>
          </a:xfrm>
          <a:prstGeom prst="rect">
            <a:avLst/>
          </a:prstGeom>
          <a:noFill/>
          <a:ln cap="flat" cmpd="sng" w="9525">
            <a:solidFill>
              <a:srgbClr val="44546A"/>
            </a:solidFill>
            <a:prstDash val="solid"/>
            <a:round/>
            <a:headEnd len="sm" w="sm" type="none"/>
            <a:tailEnd len="sm" w="sm" type="none"/>
          </a:ln>
        </p:spPr>
      </p:pic>
      <p:sp>
        <p:nvSpPr>
          <p:cNvPr id="311" name="Google Shape;311;gd5e2a3674b_1_19"/>
          <p:cNvSpPr txBox="1"/>
          <p:nvPr/>
        </p:nvSpPr>
        <p:spPr>
          <a:xfrm>
            <a:off x="5831405" y="1682400"/>
            <a:ext cx="2202000" cy="4146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1261625cf6e_1_10"/>
          <p:cNvSpPr txBox="1"/>
          <p:nvPr>
            <p:ph type="title"/>
          </p:nvPr>
        </p:nvSpPr>
        <p:spPr>
          <a:xfrm>
            <a:off x="2195550" y="46225"/>
            <a:ext cx="2982300" cy="41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sz="1400">
                <a:solidFill>
                  <a:srgbClr val="0000FF"/>
                </a:solidFill>
                <a:latin typeface="M PLUS 1p"/>
                <a:ea typeface="M PLUS 1p"/>
                <a:cs typeface="M PLUS 1p"/>
                <a:sym typeface="M PLUS 1p"/>
              </a:rPr>
              <a:t>Talk Checklist - 8</a:t>
            </a:r>
            <a:endParaRPr sz="1400">
              <a:solidFill>
                <a:srgbClr val="0000FF"/>
              </a:solidFill>
              <a:latin typeface="M PLUS 1p"/>
              <a:ea typeface="M PLUS 1p"/>
              <a:cs typeface="M PLUS 1p"/>
              <a:sym typeface="M PLUS 1p"/>
            </a:endParaRPr>
          </a:p>
        </p:txBody>
      </p:sp>
      <p:sp>
        <p:nvSpPr>
          <p:cNvPr id="317" name="Google Shape;317;g1261625cf6e_1_10"/>
          <p:cNvSpPr txBox="1"/>
          <p:nvPr/>
        </p:nvSpPr>
        <p:spPr>
          <a:xfrm>
            <a:off x="427650" y="729400"/>
            <a:ext cx="8464200" cy="381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US" sz="2000"/>
              <a:t>8</a:t>
            </a:r>
            <a:r>
              <a:rPr b="0" i="0" lang="en-US" sz="2000" u="none" cap="none" strike="noStrike">
                <a:solidFill>
                  <a:srgbClr val="000000"/>
                </a:solidFill>
                <a:latin typeface="Arial"/>
                <a:ea typeface="Arial"/>
                <a:cs typeface="Arial"/>
                <a:sym typeface="Arial"/>
              </a:rPr>
              <a:t>. Rules and reminders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Please do not share your external, personal social media information with each other! If you’d like to chat we encourage you to do so through the mail program that is set up for you.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If you get through this process and then press the ‘I’m Ready’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button before the session starts, you can earn star points! 100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if you are 15 minutes early, 50 points for 10 minutes early, and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25 points for being ready 5 minutes early.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Finally, a reminder that we are here to learn! You are the expert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your language just as your partner will be in theirs, so please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 not be afraid to correct them if you notice they have made a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mistake in their English. Often we can understand what someone is trying to say, but we want to help our peers improve and learn to the best of their ability. You can teach each other!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If you give good advice, you may receive a ‘Thank you for your Advice!’ from your partner, which will earn you star points. This also works the other way around so please thank your partner if you receive good advice to give them star points also!</a:t>
            </a:r>
            <a:endParaRPr b="0" i="0" sz="1000" u="none" cap="none" strike="noStrike">
              <a:solidFill>
                <a:srgbClr val="000000"/>
              </a:solidFill>
              <a:latin typeface="Lato"/>
              <a:ea typeface="Lato"/>
              <a:cs typeface="Lato"/>
              <a:sym typeface="Lato"/>
            </a:endParaRPr>
          </a:p>
        </p:txBody>
      </p:sp>
      <p:pic>
        <p:nvPicPr>
          <p:cNvPr id="318" name="Google Shape;318;g1261625cf6e_1_10"/>
          <p:cNvPicPr preferRelativeResize="0"/>
          <p:nvPr/>
        </p:nvPicPr>
        <p:blipFill rotWithShape="1">
          <a:blip r:embed="rId3">
            <a:alphaModFix/>
          </a:blip>
          <a:srcRect b="0" l="0" r="0" t="0"/>
          <a:stretch/>
        </p:blipFill>
        <p:spPr>
          <a:xfrm>
            <a:off x="383750" y="38522"/>
            <a:ext cx="1560613" cy="414600"/>
          </a:xfrm>
          <a:prstGeom prst="rect">
            <a:avLst/>
          </a:prstGeom>
          <a:noFill/>
          <a:ln>
            <a:noFill/>
          </a:ln>
        </p:spPr>
      </p:pic>
      <p:sp>
        <p:nvSpPr>
          <p:cNvPr id="319" name="Google Shape;319;g1261625cf6e_1_10"/>
          <p:cNvSpPr txBox="1"/>
          <p:nvPr/>
        </p:nvSpPr>
        <p:spPr>
          <a:xfrm>
            <a:off x="7623274" y="2738376"/>
            <a:ext cx="2196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t/>
            </a:r>
            <a:endParaRPr b="1" i="0" sz="1050" u="none" cap="none" strike="noStrike">
              <a:solidFill>
                <a:srgbClr val="FF0000"/>
              </a:solidFill>
              <a:latin typeface="Arial"/>
              <a:ea typeface="Arial"/>
              <a:cs typeface="Arial"/>
              <a:sym typeface="Arial"/>
            </a:endParaRPr>
          </a:p>
        </p:txBody>
      </p:sp>
      <p:sp>
        <p:nvSpPr>
          <p:cNvPr id="320" name="Google Shape;320;g1261625cf6e_1_10">
            <a:hlinkClick action="ppaction://hlinkshowjump?jump=nextslide"/>
          </p:cNvPr>
          <p:cNvSpPr/>
          <p:nvPr/>
        </p:nvSpPr>
        <p:spPr>
          <a:xfrm>
            <a:off x="4974525" y="4480450"/>
            <a:ext cx="3840300" cy="6714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Check Above and Proceed to Next Page</a:t>
            </a:r>
            <a:endParaRPr b="1" i="0" sz="1400" u="none" cap="none" strike="noStrike">
              <a:solidFill>
                <a:srgbClr val="000000"/>
              </a:solidFill>
              <a:latin typeface="Arial"/>
              <a:ea typeface="Arial"/>
              <a:cs typeface="Arial"/>
              <a:sym typeface="Arial"/>
            </a:endParaRPr>
          </a:p>
        </p:txBody>
      </p:sp>
      <p:sp>
        <p:nvSpPr>
          <p:cNvPr id="321" name="Google Shape;321;g1261625cf6e_1_10">
            <a:hlinkClick action="ppaction://hlinkshowjump?jump=previousslide"/>
          </p:cNvPr>
          <p:cNvSpPr/>
          <p:nvPr/>
        </p:nvSpPr>
        <p:spPr>
          <a:xfrm>
            <a:off x="395025" y="4480450"/>
            <a:ext cx="1800600" cy="671400"/>
          </a:xfrm>
          <a:prstGeom prst="lef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Previous Page</a:t>
            </a:r>
            <a:endParaRPr b="0" i="0" sz="1400" u="none" cap="none" strike="noStrike">
              <a:solidFill>
                <a:srgbClr val="000000"/>
              </a:solidFill>
              <a:latin typeface="Arial"/>
              <a:ea typeface="Arial"/>
              <a:cs typeface="Arial"/>
              <a:sym typeface="Arial"/>
            </a:endParaRPr>
          </a:p>
        </p:txBody>
      </p:sp>
      <p:cxnSp>
        <p:nvCxnSpPr>
          <p:cNvPr id="322" name="Google Shape;322;g1261625cf6e_1_10"/>
          <p:cNvCxnSpPr/>
          <p:nvPr/>
        </p:nvCxnSpPr>
        <p:spPr>
          <a:xfrm>
            <a:off x="5820125" y="1815000"/>
            <a:ext cx="349800" cy="246600"/>
          </a:xfrm>
          <a:prstGeom prst="straightConnector1">
            <a:avLst/>
          </a:prstGeom>
          <a:noFill/>
          <a:ln cap="flat" cmpd="sng" w="19050">
            <a:solidFill>
              <a:srgbClr val="FF0000"/>
            </a:solidFill>
            <a:prstDash val="solid"/>
            <a:round/>
            <a:headEnd len="sm" w="sm" type="none"/>
            <a:tailEnd len="med" w="med" type="triangle"/>
          </a:ln>
        </p:spPr>
      </p:cxnSp>
      <p:cxnSp>
        <p:nvCxnSpPr>
          <p:cNvPr id="323" name="Google Shape;323;g1261625cf6e_1_10"/>
          <p:cNvCxnSpPr/>
          <p:nvPr/>
        </p:nvCxnSpPr>
        <p:spPr>
          <a:xfrm flipH="1" rot="10800000">
            <a:off x="8600300" y="3212800"/>
            <a:ext cx="135900" cy="790800"/>
          </a:xfrm>
          <a:prstGeom prst="straightConnector1">
            <a:avLst/>
          </a:prstGeom>
          <a:noFill/>
          <a:ln cap="flat" cmpd="sng" w="19050">
            <a:solidFill>
              <a:srgbClr val="FF0000"/>
            </a:solidFill>
            <a:prstDash val="solid"/>
            <a:round/>
            <a:headEnd len="sm" w="sm" type="none"/>
            <a:tailEnd len="med" w="med" type="triangle"/>
          </a:ln>
        </p:spPr>
      </p:cxnSp>
      <p:pic>
        <p:nvPicPr>
          <p:cNvPr id="324" name="Google Shape;324;g1261625cf6e_1_10"/>
          <p:cNvPicPr preferRelativeResize="0"/>
          <p:nvPr/>
        </p:nvPicPr>
        <p:blipFill rotWithShape="1">
          <a:blip r:embed="rId4">
            <a:alphaModFix/>
          </a:blip>
          <a:srcRect b="0" l="24658" r="8424" t="0"/>
          <a:stretch/>
        </p:blipFill>
        <p:spPr>
          <a:xfrm>
            <a:off x="6271300" y="1597825"/>
            <a:ext cx="2693499" cy="1570075"/>
          </a:xfrm>
          <a:prstGeom prst="rect">
            <a:avLst/>
          </a:prstGeom>
          <a:noFill/>
          <a:ln>
            <a:noFill/>
          </a:ln>
        </p:spPr>
      </p:pic>
      <p:sp>
        <p:nvSpPr>
          <p:cNvPr id="325" name="Google Shape;325;g1261625cf6e_1_10"/>
          <p:cNvSpPr/>
          <p:nvPr/>
        </p:nvSpPr>
        <p:spPr>
          <a:xfrm>
            <a:off x="6600475" y="2496500"/>
            <a:ext cx="1910400" cy="671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0"/>
          <p:cNvSpPr txBox="1"/>
          <p:nvPr>
            <p:ph type="title"/>
          </p:nvPr>
        </p:nvSpPr>
        <p:spPr>
          <a:xfrm>
            <a:off x="2195625" y="38525"/>
            <a:ext cx="2982300" cy="41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sz="1400">
                <a:solidFill>
                  <a:srgbClr val="0000FF"/>
                </a:solidFill>
                <a:latin typeface="M PLUS 1p"/>
                <a:ea typeface="M PLUS 1p"/>
                <a:cs typeface="M PLUS 1p"/>
                <a:sym typeface="M PLUS 1p"/>
              </a:rPr>
              <a:t>Finish!</a:t>
            </a:r>
            <a:endParaRPr sz="1400">
              <a:solidFill>
                <a:srgbClr val="0000FF"/>
              </a:solidFill>
              <a:latin typeface="M PLUS 1p"/>
              <a:ea typeface="M PLUS 1p"/>
              <a:cs typeface="M PLUS 1p"/>
              <a:sym typeface="M PLUS 1p"/>
            </a:endParaRPr>
          </a:p>
        </p:txBody>
      </p:sp>
      <p:sp>
        <p:nvSpPr>
          <p:cNvPr id="331" name="Google Shape;331;p10"/>
          <p:cNvSpPr txBox="1"/>
          <p:nvPr/>
        </p:nvSpPr>
        <p:spPr>
          <a:xfrm>
            <a:off x="767550" y="975100"/>
            <a:ext cx="7608900" cy="3885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Well done! You’ve finished your Talk preparation.</a:t>
            </a:r>
            <a:endParaRPr b="0" i="0" sz="20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Take some time now to think what you are going to talk to your partner about :)</a:t>
            </a:r>
            <a:endParaRPr b="0" i="0" sz="20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2000"/>
              <a:buFont typeface="Arial"/>
              <a:buNone/>
            </a:pPr>
            <a:br>
              <a:rPr b="0" i="0" lang="en-US" sz="2000" u="none" cap="none" strike="noStrike">
                <a:solidFill>
                  <a:srgbClr val="000000"/>
                </a:solidFill>
                <a:latin typeface="Arial"/>
                <a:ea typeface="Arial"/>
                <a:cs typeface="Arial"/>
                <a:sym typeface="Arial"/>
              </a:rPr>
            </a:b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p:txBody>
      </p:sp>
      <p:pic>
        <p:nvPicPr>
          <p:cNvPr id="332" name="Google Shape;332;p10"/>
          <p:cNvPicPr preferRelativeResize="0"/>
          <p:nvPr/>
        </p:nvPicPr>
        <p:blipFill rotWithShape="1">
          <a:blip r:embed="rId3">
            <a:alphaModFix/>
          </a:blip>
          <a:srcRect b="0" l="0" r="0" t="0"/>
          <a:stretch/>
        </p:blipFill>
        <p:spPr>
          <a:xfrm>
            <a:off x="383750" y="38522"/>
            <a:ext cx="1560613" cy="414600"/>
          </a:xfrm>
          <a:prstGeom prst="rect">
            <a:avLst/>
          </a:prstGeom>
          <a:noFill/>
          <a:ln>
            <a:noFill/>
          </a:ln>
        </p:spPr>
      </p:pic>
      <p:pic>
        <p:nvPicPr>
          <p:cNvPr id="333" name="Google Shape;333;p10"/>
          <p:cNvPicPr preferRelativeResize="0"/>
          <p:nvPr/>
        </p:nvPicPr>
        <p:blipFill rotWithShape="1">
          <a:blip r:embed="rId4">
            <a:alphaModFix/>
          </a:blip>
          <a:srcRect b="0" l="0" r="0" t="0"/>
          <a:stretch/>
        </p:blipFill>
        <p:spPr>
          <a:xfrm>
            <a:off x="3550817" y="2896315"/>
            <a:ext cx="2042363" cy="1301429"/>
          </a:xfrm>
          <a:prstGeom prst="rect">
            <a:avLst/>
          </a:prstGeom>
          <a:noFill/>
          <a:ln>
            <a:noFill/>
          </a:ln>
        </p:spPr>
      </p:pic>
      <p:sp>
        <p:nvSpPr>
          <p:cNvPr id="334" name="Google Shape;334;p10">
            <a:hlinkClick action="ppaction://hlinkshowjump?jump=previousslide"/>
          </p:cNvPr>
          <p:cNvSpPr/>
          <p:nvPr/>
        </p:nvSpPr>
        <p:spPr>
          <a:xfrm>
            <a:off x="395025" y="4480450"/>
            <a:ext cx="1800600" cy="671400"/>
          </a:xfrm>
          <a:prstGeom prst="leftArrow">
            <a:avLst>
              <a:gd fmla="val 50000" name="adj1"/>
              <a:gd fmla="val 50000" name="adj2"/>
            </a:avLst>
          </a:prstGeom>
          <a:solidFill>
            <a:srgbClr val="CCCCCC"/>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Previous Page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
          <p:cNvSpPr txBox="1"/>
          <p:nvPr>
            <p:ph type="title"/>
          </p:nvPr>
        </p:nvSpPr>
        <p:spPr>
          <a:xfrm>
            <a:off x="2195550" y="46225"/>
            <a:ext cx="2982300" cy="41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sz="1400">
                <a:solidFill>
                  <a:srgbClr val="0000FF"/>
                </a:solidFill>
                <a:latin typeface="M PLUS 1p"/>
                <a:ea typeface="M PLUS 1p"/>
                <a:cs typeface="M PLUS 1p"/>
                <a:sym typeface="M PLUS 1p"/>
              </a:rPr>
              <a:t>Talk Checklist -1</a:t>
            </a:r>
            <a:endParaRPr sz="1400">
              <a:solidFill>
                <a:srgbClr val="0000FF"/>
              </a:solidFill>
              <a:latin typeface="M PLUS 1p"/>
              <a:ea typeface="M PLUS 1p"/>
              <a:cs typeface="M PLUS 1p"/>
              <a:sym typeface="M PLUS 1p"/>
            </a:endParaRPr>
          </a:p>
        </p:txBody>
      </p:sp>
      <p:sp>
        <p:nvSpPr>
          <p:cNvPr id="185" name="Google Shape;185;p3"/>
          <p:cNvSpPr txBox="1"/>
          <p:nvPr/>
        </p:nvSpPr>
        <p:spPr>
          <a:xfrm>
            <a:off x="132124" y="1057925"/>
            <a:ext cx="8940600" cy="3885600"/>
          </a:xfrm>
          <a:prstGeom prst="rect">
            <a:avLst/>
          </a:prstGeom>
          <a:noFill/>
          <a:ln>
            <a:noFill/>
          </a:ln>
        </p:spPr>
        <p:txBody>
          <a:bodyPr anchorCtr="0" anchor="t" bIns="91425" lIns="91425" spcFirstLastPara="1" rIns="91425" wrap="square" tIns="91425">
            <a:noAutofit/>
          </a:bodyPr>
          <a:lstStyle/>
          <a:p>
            <a:pPr indent="0" lvl="0" marL="95250" marR="0" rtl="0" algn="l">
              <a:lnSpc>
                <a:spcPct val="115000"/>
              </a:lnSpc>
              <a:spcBef>
                <a:spcPts val="0"/>
              </a:spcBef>
              <a:spcAft>
                <a:spcPts val="0"/>
              </a:spcAft>
              <a:buClr>
                <a:srgbClr val="000000"/>
              </a:buClr>
              <a:buSzPts val="2000"/>
              <a:buFont typeface="Arial"/>
              <a:buNone/>
            </a:pPr>
            <a:r>
              <a:rPr lang="en-US" sz="2000">
                <a:solidFill>
                  <a:schemeClr val="dk2"/>
                </a:solidFill>
              </a:rPr>
              <a:t>1_1</a:t>
            </a:r>
            <a:r>
              <a:rPr b="0" i="0" lang="en-US" sz="2000" u="none" cap="none" strike="noStrike">
                <a:solidFill>
                  <a:schemeClr val="dk2"/>
                </a:solidFill>
                <a:latin typeface="Arial"/>
                <a:ea typeface="Arial"/>
                <a:cs typeface="Arial"/>
                <a:sym typeface="Arial"/>
              </a:rPr>
              <a:t>．Are you using a PC (desktop/laptop, Windows/Mac both supported)</a:t>
            </a:r>
            <a:endParaRPr b="0" i="0" sz="2000" u="none" cap="none" strike="noStrike">
              <a:solidFill>
                <a:schemeClr val="dk2"/>
              </a:solidFill>
              <a:latin typeface="Arial"/>
              <a:ea typeface="Arial"/>
              <a:cs typeface="Arial"/>
              <a:sym typeface="Arial"/>
            </a:endParaRPr>
          </a:p>
          <a:p>
            <a:pPr indent="0" lvl="0" marL="95250" marR="0" rtl="0" algn="l">
              <a:lnSpc>
                <a:spcPct val="115000"/>
              </a:lnSpc>
              <a:spcBef>
                <a:spcPts val="0"/>
              </a:spcBef>
              <a:spcAft>
                <a:spcPts val="0"/>
              </a:spcAft>
              <a:buClr>
                <a:srgbClr val="000000"/>
              </a:buClr>
              <a:buSzPts val="1400"/>
              <a:buFont typeface="Arial"/>
              <a:buNone/>
            </a:pPr>
            <a:r>
              <a:rPr b="0" i="0" lang="en-US" sz="2000" u="none" cap="none" strike="noStrike">
                <a:solidFill>
                  <a:schemeClr val="dk2"/>
                </a:solidFill>
                <a:latin typeface="Arial"/>
                <a:ea typeface="Arial"/>
                <a:cs typeface="Arial"/>
                <a:sym typeface="Arial"/>
              </a:rPr>
              <a:t>       Or, are you using an iPad?</a:t>
            </a:r>
            <a:endParaRPr b="0" i="0" sz="2000" u="none" cap="none" strike="noStrike">
              <a:solidFill>
                <a:srgbClr val="000000"/>
              </a:solidFill>
              <a:latin typeface="Arial"/>
              <a:ea typeface="Arial"/>
              <a:cs typeface="Arial"/>
              <a:sym typeface="Arial"/>
            </a:endParaRPr>
          </a:p>
          <a:p>
            <a:pPr indent="0" lvl="0" marL="9525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9525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9525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9525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9525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9525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9525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361950" lvl="0" marL="9525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2"/>
                </a:solidFill>
                <a:latin typeface="Arial"/>
                <a:ea typeface="Arial"/>
                <a:cs typeface="Arial"/>
                <a:sym typeface="Arial"/>
              </a:rPr>
              <a:t>* Curre</a:t>
            </a:r>
            <a:r>
              <a:rPr lang="en-US" sz="1500">
                <a:solidFill>
                  <a:schemeClr val="dk2"/>
                </a:solidFill>
              </a:rPr>
              <a:t>ntly, Android tablets and </a:t>
            </a:r>
            <a:r>
              <a:rPr b="0" i="0" lang="en-US" sz="1500" u="none" cap="none" strike="noStrike">
                <a:solidFill>
                  <a:schemeClr val="dk2"/>
                </a:solidFill>
                <a:latin typeface="Arial"/>
                <a:ea typeface="Arial"/>
                <a:cs typeface="Arial"/>
                <a:sym typeface="Arial"/>
              </a:rPr>
              <a:t>Smartphones</a:t>
            </a:r>
            <a:r>
              <a:rPr lang="en-US" sz="1500">
                <a:solidFill>
                  <a:schemeClr val="dk2"/>
                </a:solidFill>
              </a:rPr>
              <a:t>(for Apple and Androids etc)</a:t>
            </a:r>
            <a:r>
              <a:rPr b="0" i="0" lang="en-US" sz="1500" u="none" cap="none" strike="noStrike">
                <a:solidFill>
                  <a:schemeClr val="dk2"/>
                </a:solidFill>
                <a:latin typeface="Arial"/>
                <a:ea typeface="Arial"/>
                <a:cs typeface="Arial"/>
                <a:sym typeface="Arial"/>
              </a:rPr>
              <a:t> are not supported.</a:t>
            </a:r>
            <a:endParaRPr b="0" i="0" sz="1500" u="none" cap="none" strike="noStrike">
              <a:solidFill>
                <a:schemeClr val="dk2"/>
              </a:solidFill>
              <a:latin typeface="Arial"/>
              <a:ea typeface="Arial"/>
              <a:cs typeface="Arial"/>
              <a:sym typeface="Arial"/>
            </a:endParaRPr>
          </a:p>
          <a:p>
            <a:pPr indent="0" lvl="0" marL="9525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Lato"/>
              <a:ea typeface="Lato"/>
              <a:cs typeface="Lato"/>
              <a:sym typeface="Lato"/>
            </a:endParaRPr>
          </a:p>
        </p:txBody>
      </p:sp>
      <p:pic>
        <p:nvPicPr>
          <p:cNvPr id="186" name="Google Shape;186;p3"/>
          <p:cNvPicPr preferRelativeResize="0"/>
          <p:nvPr/>
        </p:nvPicPr>
        <p:blipFill rotWithShape="1">
          <a:blip r:embed="rId3">
            <a:alphaModFix/>
          </a:blip>
          <a:srcRect b="0" l="0" r="0" t="0"/>
          <a:stretch/>
        </p:blipFill>
        <p:spPr>
          <a:xfrm>
            <a:off x="383750" y="38522"/>
            <a:ext cx="1560613" cy="414600"/>
          </a:xfrm>
          <a:prstGeom prst="rect">
            <a:avLst/>
          </a:prstGeom>
          <a:noFill/>
          <a:ln>
            <a:noFill/>
          </a:ln>
        </p:spPr>
      </p:pic>
      <p:pic>
        <p:nvPicPr>
          <p:cNvPr id="187" name="Google Shape;187;p3"/>
          <p:cNvPicPr preferRelativeResize="0"/>
          <p:nvPr/>
        </p:nvPicPr>
        <p:blipFill rotWithShape="1">
          <a:blip r:embed="rId4">
            <a:alphaModFix/>
          </a:blip>
          <a:srcRect b="0" l="0" r="0" t="0"/>
          <a:stretch/>
        </p:blipFill>
        <p:spPr>
          <a:xfrm>
            <a:off x="3281999" y="1980525"/>
            <a:ext cx="2042363" cy="1301429"/>
          </a:xfrm>
          <a:prstGeom prst="rect">
            <a:avLst/>
          </a:prstGeom>
          <a:noFill/>
          <a:ln>
            <a:noFill/>
          </a:ln>
        </p:spPr>
      </p:pic>
      <p:sp>
        <p:nvSpPr>
          <p:cNvPr id="188" name="Google Shape;188;p3">
            <a:hlinkClick action="ppaction://hlinkshowjump?jump=previousslide"/>
          </p:cNvPr>
          <p:cNvSpPr/>
          <p:nvPr/>
        </p:nvSpPr>
        <p:spPr>
          <a:xfrm>
            <a:off x="395025" y="4480450"/>
            <a:ext cx="1800600" cy="671400"/>
          </a:xfrm>
          <a:prstGeom prst="leftArrow">
            <a:avLst>
              <a:gd fmla="val 50000" name="adj1"/>
              <a:gd fmla="val 50000" name="adj2"/>
            </a:avLst>
          </a:prstGeom>
          <a:solidFill>
            <a:srgbClr val="CCCCCC"/>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Previous Page</a:t>
            </a:r>
            <a:endParaRPr b="0" i="0" sz="1400" u="none" cap="none" strike="noStrike">
              <a:solidFill>
                <a:srgbClr val="000000"/>
              </a:solidFill>
              <a:latin typeface="Arial"/>
              <a:ea typeface="Arial"/>
              <a:cs typeface="Arial"/>
              <a:sym typeface="Arial"/>
            </a:endParaRPr>
          </a:p>
        </p:txBody>
      </p:sp>
      <p:sp>
        <p:nvSpPr>
          <p:cNvPr id="189" name="Google Shape;189;p3">
            <a:hlinkClick action="ppaction://hlinkshowjump?jump=nextslide"/>
          </p:cNvPr>
          <p:cNvSpPr/>
          <p:nvPr/>
        </p:nvSpPr>
        <p:spPr>
          <a:xfrm>
            <a:off x="4974525" y="4480450"/>
            <a:ext cx="3840300" cy="671400"/>
          </a:xfrm>
          <a:prstGeom prst="rightArrow">
            <a:avLst>
              <a:gd fmla="val 50000" name="adj1"/>
              <a:gd fmla="val 50000" name="adj2"/>
            </a:avLst>
          </a:prstGeom>
          <a:solidFill>
            <a:srgbClr val="00FF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Check Above and Proceed to Next Page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bf8ac79f0b_0_0"/>
          <p:cNvSpPr txBox="1"/>
          <p:nvPr/>
        </p:nvSpPr>
        <p:spPr>
          <a:xfrm>
            <a:off x="132125" y="905525"/>
            <a:ext cx="8796900" cy="3885600"/>
          </a:xfrm>
          <a:prstGeom prst="rect">
            <a:avLst/>
          </a:prstGeom>
          <a:noFill/>
          <a:ln>
            <a:noFill/>
          </a:ln>
        </p:spPr>
        <p:txBody>
          <a:bodyPr anchorCtr="0" anchor="t" bIns="91425" lIns="91425" spcFirstLastPara="1" rIns="91425" wrap="square" tIns="91425">
            <a:noAutofit/>
          </a:bodyPr>
          <a:lstStyle/>
          <a:p>
            <a:pPr indent="0" lvl="0" marL="95250" marR="0" rtl="0" algn="l">
              <a:lnSpc>
                <a:spcPct val="115000"/>
              </a:lnSpc>
              <a:spcBef>
                <a:spcPts val="0"/>
              </a:spcBef>
              <a:spcAft>
                <a:spcPts val="0"/>
              </a:spcAft>
              <a:buClr>
                <a:srgbClr val="000000"/>
              </a:buClr>
              <a:buSzPts val="2000"/>
              <a:buFont typeface="Arial"/>
              <a:buNone/>
            </a:pPr>
            <a:r>
              <a:rPr lang="en-US" sz="2000">
                <a:solidFill>
                  <a:schemeClr val="dk2"/>
                </a:solidFill>
              </a:rPr>
              <a:t>1_2</a:t>
            </a:r>
            <a:r>
              <a:rPr b="0" i="0" lang="en-US" sz="2000" u="none" cap="none" strike="noStrike">
                <a:solidFill>
                  <a:schemeClr val="dk2"/>
                </a:solidFill>
                <a:latin typeface="Arial"/>
                <a:ea typeface="Arial"/>
                <a:cs typeface="Arial"/>
                <a:sym typeface="Arial"/>
              </a:rPr>
              <a:t>．D</a:t>
            </a:r>
            <a:r>
              <a:rPr lang="en-US" sz="2000">
                <a:solidFill>
                  <a:schemeClr val="dk2"/>
                </a:solidFill>
              </a:rPr>
              <a:t>oes your </a:t>
            </a:r>
            <a:r>
              <a:rPr b="0" i="0" lang="en-US" sz="2000" u="none" cap="none" strike="noStrike">
                <a:solidFill>
                  <a:schemeClr val="dk2"/>
                </a:solidFill>
                <a:latin typeface="Arial"/>
                <a:ea typeface="Arial"/>
                <a:cs typeface="Arial"/>
                <a:sym typeface="Arial"/>
              </a:rPr>
              <a:t>PC(Windows</a:t>
            </a:r>
            <a:r>
              <a:rPr lang="en-US" sz="2000">
                <a:solidFill>
                  <a:schemeClr val="dk2"/>
                </a:solidFill>
              </a:rPr>
              <a:t> or </a:t>
            </a:r>
            <a:r>
              <a:rPr b="0" i="0" lang="en-US" sz="2000" u="none" cap="none" strike="noStrike">
                <a:solidFill>
                  <a:schemeClr val="dk2"/>
                </a:solidFill>
                <a:latin typeface="Arial"/>
                <a:ea typeface="Arial"/>
                <a:cs typeface="Arial"/>
                <a:sym typeface="Arial"/>
              </a:rPr>
              <a:t>Mac) have Chrome</a:t>
            </a:r>
            <a:r>
              <a:rPr b="0" i="0" lang="en-US" sz="1500" u="none" cap="none" strike="noStrike">
                <a:solidFill>
                  <a:schemeClr val="dk2"/>
                </a:solidFill>
                <a:latin typeface="Arial"/>
                <a:ea typeface="Arial"/>
                <a:cs typeface="Arial"/>
                <a:sym typeface="Arial"/>
              </a:rPr>
              <a:t>(recommended</a:t>
            </a:r>
            <a:r>
              <a:rPr lang="en-US" sz="1500">
                <a:solidFill>
                  <a:schemeClr val="dk2"/>
                </a:solidFill>
              </a:rPr>
              <a:t>) </a:t>
            </a:r>
            <a:r>
              <a:rPr lang="en-US" sz="2000">
                <a:solidFill>
                  <a:schemeClr val="dk2"/>
                </a:solidFill>
              </a:rPr>
              <a:t>installed</a:t>
            </a:r>
            <a:r>
              <a:rPr lang="en-US" sz="1600">
                <a:solidFill>
                  <a:schemeClr val="dk2"/>
                </a:solidFill>
              </a:rPr>
              <a:t>?</a:t>
            </a:r>
            <a:r>
              <a:rPr b="0" i="0" lang="en-US" sz="2000" u="none" cap="none" strike="noStrike">
                <a:solidFill>
                  <a:schemeClr val="dk2"/>
                </a:solidFill>
                <a:latin typeface="Arial"/>
                <a:ea typeface="Arial"/>
                <a:cs typeface="Arial"/>
                <a:sym typeface="Arial"/>
              </a:rPr>
              <a:t>　　（</a:t>
            </a:r>
            <a:r>
              <a:rPr b="0" i="0" lang="en-US" sz="2000" u="none" cap="none" strike="noStrike">
                <a:solidFill>
                  <a:srgbClr val="000000"/>
                </a:solidFill>
                <a:latin typeface="Arial"/>
                <a:ea typeface="Arial"/>
                <a:cs typeface="Arial"/>
                <a:sym typeface="Arial"/>
              </a:rPr>
              <a:t> </a:t>
            </a:r>
            <a:r>
              <a:rPr lang="en-US" sz="2000"/>
              <a:t>For </a:t>
            </a:r>
            <a:r>
              <a:rPr b="0" i="0" lang="en-US" sz="2000" u="none" cap="none" strike="noStrike">
                <a:solidFill>
                  <a:srgbClr val="000000"/>
                </a:solidFill>
                <a:latin typeface="Arial"/>
                <a:ea typeface="Arial"/>
                <a:cs typeface="Arial"/>
                <a:sym typeface="Arial"/>
              </a:rPr>
              <a:t>iPad, both </a:t>
            </a:r>
            <a:r>
              <a:rPr lang="en-US" sz="2000"/>
              <a:t>Safari and Chrome can be used)</a:t>
            </a:r>
            <a:endParaRPr sz="2000"/>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US" sz="1400" u="none" cap="none" strike="noStrike">
                <a:solidFill>
                  <a:schemeClr val="dk2"/>
                </a:solidFill>
                <a:latin typeface="Arial"/>
                <a:ea typeface="Arial"/>
                <a:cs typeface="Arial"/>
                <a:sym typeface="Arial"/>
              </a:rPr>
              <a:t>＊</a:t>
            </a:r>
            <a:r>
              <a:rPr lang="en-US">
                <a:solidFill>
                  <a:schemeClr val="dk2"/>
                </a:solidFill>
              </a:rPr>
              <a:t>You can download the latest Chrome </a:t>
            </a:r>
            <a:r>
              <a:rPr b="0" i="0" lang="en-US" sz="1400" u="none" cap="none" strike="noStrike">
                <a:solidFill>
                  <a:schemeClr val="dk2"/>
                </a:solidFill>
                <a:latin typeface="Arial"/>
                <a:ea typeface="Arial"/>
                <a:cs typeface="Arial"/>
                <a:sym typeface="Arial"/>
              </a:rPr>
              <a:t>→　</a:t>
            </a:r>
            <a:r>
              <a:rPr lang="en-US" u="none">
                <a:solidFill>
                  <a:schemeClr val="dk2"/>
                </a:solidFill>
              </a:rPr>
              <a:t>https://www.google.com.au/intl/en_au/chrome/browser-tools/</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500" u="none" cap="none" strike="noStrike">
                <a:solidFill>
                  <a:schemeClr val="dk2"/>
                </a:solidFill>
                <a:latin typeface="Arial"/>
                <a:ea typeface="Arial"/>
                <a:cs typeface="Arial"/>
                <a:sym typeface="Arial"/>
              </a:rPr>
              <a:t>＊For PC(Windo</a:t>
            </a:r>
            <a:r>
              <a:rPr lang="en-US" sz="1500">
                <a:solidFill>
                  <a:schemeClr val="dk2"/>
                </a:solidFill>
              </a:rPr>
              <a:t>ws/</a:t>
            </a:r>
            <a:r>
              <a:rPr b="0" i="0" lang="en-US" sz="1500" u="none" cap="none" strike="noStrike">
                <a:solidFill>
                  <a:schemeClr val="dk2"/>
                </a:solidFill>
                <a:latin typeface="Arial"/>
                <a:ea typeface="Arial"/>
                <a:cs typeface="Arial"/>
                <a:sym typeface="Arial"/>
              </a:rPr>
              <a:t>Mac)</a:t>
            </a:r>
            <a:r>
              <a:rPr lang="en-US" sz="1500">
                <a:solidFill>
                  <a:schemeClr val="dk2"/>
                </a:solidFill>
              </a:rPr>
              <a:t> Edge and Safari browsers can be used too.</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Lato"/>
              <a:ea typeface="Lato"/>
              <a:cs typeface="Lato"/>
              <a:sym typeface="Lato"/>
            </a:endParaRPr>
          </a:p>
        </p:txBody>
      </p:sp>
      <p:pic>
        <p:nvPicPr>
          <p:cNvPr id="195" name="Google Shape;195;g2bf8ac79f0b_0_0"/>
          <p:cNvPicPr preferRelativeResize="0"/>
          <p:nvPr/>
        </p:nvPicPr>
        <p:blipFill rotWithShape="1">
          <a:blip r:embed="rId3">
            <a:alphaModFix/>
          </a:blip>
          <a:srcRect b="0" l="0" r="0" t="0"/>
          <a:stretch/>
        </p:blipFill>
        <p:spPr>
          <a:xfrm>
            <a:off x="383750" y="38522"/>
            <a:ext cx="1560613" cy="414600"/>
          </a:xfrm>
          <a:prstGeom prst="rect">
            <a:avLst/>
          </a:prstGeom>
          <a:noFill/>
          <a:ln>
            <a:noFill/>
          </a:ln>
        </p:spPr>
      </p:pic>
      <p:pic>
        <p:nvPicPr>
          <p:cNvPr id="196" name="Google Shape;196;g2bf8ac79f0b_0_0"/>
          <p:cNvPicPr preferRelativeResize="0"/>
          <p:nvPr/>
        </p:nvPicPr>
        <p:blipFill rotWithShape="1">
          <a:blip r:embed="rId4">
            <a:alphaModFix/>
          </a:blip>
          <a:srcRect b="0" l="0" r="0" t="0"/>
          <a:stretch/>
        </p:blipFill>
        <p:spPr>
          <a:xfrm>
            <a:off x="3281999" y="1950900"/>
            <a:ext cx="2042363" cy="1301429"/>
          </a:xfrm>
          <a:prstGeom prst="rect">
            <a:avLst/>
          </a:prstGeom>
          <a:noFill/>
          <a:ln>
            <a:noFill/>
          </a:ln>
        </p:spPr>
      </p:pic>
      <p:sp>
        <p:nvSpPr>
          <p:cNvPr id="197" name="Google Shape;197;g2bf8ac79f0b_0_0">
            <a:hlinkClick action="ppaction://hlinkshowjump?jump=nextslide"/>
          </p:cNvPr>
          <p:cNvSpPr/>
          <p:nvPr/>
        </p:nvSpPr>
        <p:spPr>
          <a:xfrm>
            <a:off x="4974525" y="4480450"/>
            <a:ext cx="3840300" cy="6714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確認したらクリックして次のページに進む</a:t>
            </a:r>
            <a:endParaRPr b="1" i="0" sz="1400" u="none" cap="none" strike="noStrike">
              <a:solidFill>
                <a:srgbClr val="000000"/>
              </a:solidFill>
              <a:latin typeface="Arial"/>
              <a:ea typeface="Arial"/>
              <a:cs typeface="Arial"/>
              <a:sym typeface="Arial"/>
            </a:endParaRPr>
          </a:p>
        </p:txBody>
      </p:sp>
      <p:sp>
        <p:nvSpPr>
          <p:cNvPr id="198" name="Google Shape;198;g2bf8ac79f0b_0_0">
            <a:hlinkClick action="ppaction://hlinkshowjump?jump=previousslide"/>
          </p:cNvPr>
          <p:cNvSpPr/>
          <p:nvPr/>
        </p:nvSpPr>
        <p:spPr>
          <a:xfrm>
            <a:off x="395025" y="4480450"/>
            <a:ext cx="1800600" cy="671400"/>
          </a:xfrm>
          <a:prstGeom prst="lef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前のページに戻る</a:t>
            </a:r>
            <a:endParaRPr b="0" i="0" sz="1400" u="none" cap="none" strike="noStrike">
              <a:solidFill>
                <a:srgbClr val="000000"/>
              </a:solidFill>
              <a:latin typeface="Arial"/>
              <a:ea typeface="Arial"/>
              <a:cs typeface="Arial"/>
              <a:sym typeface="Arial"/>
            </a:endParaRPr>
          </a:p>
        </p:txBody>
      </p:sp>
      <p:sp>
        <p:nvSpPr>
          <p:cNvPr id="199" name="Google Shape;199;g2bf8ac79f0b_0_0"/>
          <p:cNvSpPr txBox="1"/>
          <p:nvPr>
            <p:ph type="title"/>
          </p:nvPr>
        </p:nvSpPr>
        <p:spPr>
          <a:xfrm>
            <a:off x="2195550" y="46225"/>
            <a:ext cx="2982300" cy="41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sz="1400">
                <a:solidFill>
                  <a:srgbClr val="0000FF"/>
                </a:solidFill>
                <a:latin typeface="M PLUS 1p"/>
                <a:ea typeface="M PLUS 1p"/>
                <a:cs typeface="M PLUS 1p"/>
                <a:sym typeface="M PLUS 1p"/>
              </a:rPr>
              <a:t>Talk Checklist -1</a:t>
            </a:r>
            <a:endParaRPr sz="1400">
              <a:solidFill>
                <a:srgbClr val="0000FF"/>
              </a:solidFill>
              <a:latin typeface="M PLUS 1p"/>
              <a:ea typeface="M PLUS 1p"/>
              <a:cs typeface="M PLUS 1p"/>
              <a:sym typeface="M PLUS 1p"/>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261625cf6e_1_0"/>
          <p:cNvSpPr txBox="1"/>
          <p:nvPr>
            <p:ph type="title"/>
          </p:nvPr>
        </p:nvSpPr>
        <p:spPr>
          <a:xfrm>
            <a:off x="2195550" y="46225"/>
            <a:ext cx="5258700" cy="41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sz="1400">
                <a:solidFill>
                  <a:srgbClr val="0000FF"/>
                </a:solidFill>
                <a:latin typeface="M PLUS 1p"/>
                <a:ea typeface="M PLUS 1p"/>
                <a:cs typeface="M PLUS 1p"/>
                <a:sym typeface="M PLUS 1p"/>
              </a:rPr>
              <a:t>Talk Checklist -2 </a:t>
            </a:r>
            <a:endParaRPr sz="1400">
              <a:solidFill>
                <a:srgbClr val="0000FF"/>
              </a:solidFill>
              <a:latin typeface="M PLUS 1p"/>
              <a:ea typeface="M PLUS 1p"/>
              <a:cs typeface="M PLUS 1p"/>
              <a:sym typeface="M PLUS 1p"/>
            </a:endParaRPr>
          </a:p>
        </p:txBody>
      </p:sp>
      <p:sp>
        <p:nvSpPr>
          <p:cNvPr id="205" name="Google Shape;205;g1261625cf6e_1_0"/>
          <p:cNvSpPr txBox="1"/>
          <p:nvPr/>
        </p:nvSpPr>
        <p:spPr>
          <a:xfrm>
            <a:off x="40925" y="619875"/>
            <a:ext cx="9197700" cy="395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2000" u="none" cap="none" strike="noStrike">
                <a:solidFill>
                  <a:schemeClr val="dk2"/>
                </a:solidFill>
                <a:latin typeface="Arial"/>
                <a:ea typeface="Arial"/>
                <a:cs typeface="Arial"/>
                <a:sym typeface="Arial"/>
              </a:rPr>
              <a:t>Before you access the Talk screen:</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0"/>
              </a:spcBef>
              <a:spcAft>
                <a:spcPts val="0"/>
              </a:spcAft>
              <a:buClr>
                <a:schemeClr val="dk2"/>
              </a:buClr>
              <a:buSzPts val="1400"/>
              <a:buFont typeface="Arial"/>
              <a:buChar char="●"/>
            </a:pPr>
            <a:r>
              <a:rPr b="0" i="0" lang="en-US" sz="1400" u="none" cap="none" strike="noStrike">
                <a:solidFill>
                  <a:schemeClr val="dk2"/>
                </a:solidFill>
                <a:latin typeface="Arial"/>
                <a:ea typeface="Arial"/>
                <a:cs typeface="Arial"/>
                <a:sym typeface="Arial"/>
              </a:rPr>
              <a:t>On your browser, please make sure that you have closed any tabs other than the Palaygo one. (Other video chat programs such as messenger, instagram or skype may have access to and/or be using your camera or microphone, resulting in you not being able to connect on Palaygo.)</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0"/>
              </a:spcBef>
              <a:spcAft>
                <a:spcPts val="0"/>
              </a:spcAft>
              <a:buClr>
                <a:schemeClr val="dk2"/>
              </a:buClr>
              <a:buSzPts val="1400"/>
              <a:buFont typeface="Arial"/>
              <a:buChar char="●"/>
            </a:pPr>
            <a:r>
              <a:rPr b="0" i="0" lang="en-US" sz="1400" u="none" cap="none" strike="noStrike">
                <a:solidFill>
                  <a:schemeClr val="dk2"/>
                </a:solidFill>
                <a:latin typeface="Arial"/>
                <a:ea typeface="Arial"/>
                <a:cs typeface="Arial"/>
                <a:sym typeface="Arial"/>
              </a:rPr>
              <a:t>If you have other video chat apps (such as zoom) or other browsers open, please make sure to close them.</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2000" u="none" cap="none" strike="noStrike">
                <a:solidFill>
                  <a:schemeClr val="dk2"/>
                </a:solidFill>
                <a:latin typeface="Arial"/>
                <a:ea typeface="Arial"/>
                <a:cs typeface="Arial"/>
                <a:sym typeface="Arial"/>
              </a:rPr>
              <a:t>When you access the Talk screen:</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0"/>
              </a:spcBef>
              <a:spcAft>
                <a:spcPts val="0"/>
              </a:spcAft>
              <a:buClr>
                <a:schemeClr val="dk2"/>
              </a:buClr>
              <a:buSzPts val="1400"/>
              <a:buFont typeface="Arial"/>
              <a:buChar char="●"/>
            </a:pPr>
            <a:r>
              <a:rPr b="0" i="0" lang="en-US" sz="1400" u="none" cap="none" strike="noStrike">
                <a:solidFill>
                  <a:schemeClr val="dk2"/>
                </a:solidFill>
                <a:latin typeface="Arial"/>
                <a:ea typeface="Arial"/>
                <a:cs typeface="Arial"/>
                <a:sym typeface="Arial"/>
              </a:rPr>
              <a:t>Make sure that your camera and microphone permissions are allowed on your browser. </a:t>
            </a:r>
            <a:endParaRPr b="0" i="0" sz="1400" u="none" cap="none" strike="noStrike">
              <a:solidFill>
                <a:schemeClr val="dk2"/>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0"/>
              </a:spcBef>
              <a:spcAft>
                <a:spcPts val="0"/>
              </a:spcAft>
              <a:buClr>
                <a:schemeClr val="dk2"/>
              </a:buClr>
              <a:buSzPts val="1400"/>
              <a:buFont typeface="Arial"/>
              <a:buChar char="●"/>
            </a:pPr>
            <a:r>
              <a:t/>
            </a:r>
            <a:endParaRPr b="0" i="0" sz="1400" u="none" cap="none" strike="noStrike">
              <a:solidFill>
                <a:schemeClr val="dk2"/>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0"/>
              </a:spcBef>
              <a:spcAft>
                <a:spcPts val="0"/>
              </a:spcAft>
              <a:buClr>
                <a:schemeClr val="dk2"/>
              </a:buClr>
              <a:buSzPts val="1400"/>
              <a:buFont typeface="Arial"/>
              <a:buChar char="●"/>
            </a:pPr>
            <a:r>
              <a:rPr b="0" i="0" lang="en-US" sz="1400" u="none" cap="none" strike="noStrike">
                <a:solidFill>
                  <a:schemeClr val="dk2"/>
                </a:solidFill>
                <a:latin typeface="Arial"/>
                <a:ea typeface="Arial"/>
                <a:cs typeface="Arial"/>
                <a:sym typeface="Arial"/>
              </a:rPr>
              <a:t>If for any reason you cannot allow or see your camera and microphone in the address bar of the browser or they are not working, please close your browser and try again. </a:t>
            </a:r>
            <a:endParaRPr b="0" i="0" sz="1400" u="none" cap="none" strike="noStrike">
              <a:solidFill>
                <a:schemeClr val="dk2"/>
              </a:solidFill>
              <a:latin typeface="Arial"/>
              <a:ea typeface="Arial"/>
              <a:cs typeface="Arial"/>
              <a:sym typeface="Arial"/>
            </a:endParaRPr>
          </a:p>
        </p:txBody>
      </p:sp>
      <p:pic>
        <p:nvPicPr>
          <p:cNvPr id="206" name="Google Shape;206;g1261625cf6e_1_0"/>
          <p:cNvPicPr preferRelativeResize="0"/>
          <p:nvPr/>
        </p:nvPicPr>
        <p:blipFill rotWithShape="1">
          <a:blip r:embed="rId3">
            <a:alphaModFix/>
          </a:blip>
          <a:srcRect b="0" l="0" r="0" t="0"/>
          <a:stretch/>
        </p:blipFill>
        <p:spPr>
          <a:xfrm>
            <a:off x="383750" y="38522"/>
            <a:ext cx="1560613" cy="414600"/>
          </a:xfrm>
          <a:prstGeom prst="rect">
            <a:avLst/>
          </a:prstGeom>
          <a:noFill/>
          <a:ln>
            <a:noFill/>
          </a:ln>
        </p:spPr>
      </p:pic>
      <p:sp>
        <p:nvSpPr>
          <p:cNvPr id="207" name="Google Shape;207;g1261625cf6e_1_0">
            <a:hlinkClick action="ppaction://hlinkshowjump?jump=previousslide"/>
          </p:cNvPr>
          <p:cNvSpPr/>
          <p:nvPr/>
        </p:nvSpPr>
        <p:spPr>
          <a:xfrm>
            <a:off x="395025" y="4480450"/>
            <a:ext cx="1800600" cy="671400"/>
          </a:xfrm>
          <a:prstGeom prst="leftArrow">
            <a:avLst>
              <a:gd fmla="val 50000" name="adj1"/>
              <a:gd fmla="val 50000" name="adj2"/>
            </a:avLst>
          </a:prstGeom>
          <a:solidFill>
            <a:srgbClr val="CCCCCC"/>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Previous Page</a:t>
            </a:r>
            <a:endParaRPr b="0" i="0" sz="1400" u="none" cap="none" strike="noStrike">
              <a:solidFill>
                <a:srgbClr val="000000"/>
              </a:solidFill>
              <a:latin typeface="Arial"/>
              <a:ea typeface="Arial"/>
              <a:cs typeface="Arial"/>
              <a:sym typeface="Arial"/>
            </a:endParaRPr>
          </a:p>
        </p:txBody>
      </p:sp>
      <p:sp>
        <p:nvSpPr>
          <p:cNvPr id="208" name="Google Shape;208;g1261625cf6e_1_0">
            <a:hlinkClick action="ppaction://hlinkshowjump?jump=nextslide"/>
          </p:cNvPr>
          <p:cNvSpPr/>
          <p:nvPr/>
        </p:nvSpPr>
        <p:spPr>
          <a:xfrm>
            <a:off x="4974525" y="4480450"/>
            <a:ext cx="3840300" cy="671400"/>
          </a:xfrm>
          <a:prstGeom prst="rightArrow">
            <a:avLst>
              <a:gd fmla="val 50000" name="adj1"/>
              <a:gd fmla="val 50000" name="adj2"/>
            </a:avLst>
          </a:prstGeom>
          <a:solidFill>
            <a:srgbClr val="00FF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Check Above and Proceed to Next Page</a:t>
            </a:r>
            <a:endParaRPr b="1" i="0" sz="1400" u="none" cap="none" strike="noStrike">
              <a:solidFill>
                <a:srgbClr val="000000"/>
              </a:solidFill>
              <a:latin typeface="Arial"/>
              <a:ea typeface="Arial"/>
              <a:cs typeface="Arial"/>
              <a:sym typeface="Arial"/>
            </a:endParaRPr>
          </a:p>
        </p:txBody>
      </p:sp>
      <p:pic>
        <p:nvPicPr>
          <p:cNvPr id="209" name="Google Shape;209;g1261625cf6e_1_0"/>
          <p:cNvPicPr preferRelativeResize="0"/>
          <p:nvPr/>
        </p:nvPicPr>
        <p:blipFill rotWithShape="1">
          <a:blip r:embed="rId4">
            <a:alphaModFix/>
          </a:blip>
          <a:srcRect b="0" l="0" r="0" t="0"/>
          <a:stretch/>
        </p:blipFill>
        <p:spPr>
          <a:xfrm>
            <a:off x="110788" y="3042250"/>
            <a:ext cx="8922426" cy="355521"/>
          </a:xfrm>
          <a:prstGeom prst="rect">
            <a:avLst/>
          </a:prstGeom>
          <a:noFill/>
          <a:ln cap="flat" cmpd="sng" w="9525">
            <a:solidFill>
              <a:schemeClr val="dk2"/>
            </a:solidFill>
            <a:prstDash val="solid"/>
            <a:round/>
            <a:headEnd len="sm" w="sm" type="none"/>
            <a:tailEnd len="sm" w="sm" type="none"/>
          </a:ln>
        </p:spPr>
      </p:pic>
      <p:cxnSp>
        <p:nvCxnSpPr>
          <p:cNvPr id="210" name="Google Shape;210;g1261625cf6e_1_0"/>
          <p:cNvCxnSpPr/>
          <p:nvPr/>
        </p:nvCxnSpPr>
        <p:spPr>
          <a:xfrm rot="10800000">
            <a:off x="8368125" y="2813600"/>
            <a:ext cx="0" cy="337200"/>
          </a:xfrm>
          <a:prstGeom prst="straightConnector1">
            <a:avLst/>
          </a:prstGeom>
          <a:noFill/>
          <a:ln cap="flat" cmpd="sng" w="28575">
            <a:solidFill>
              <a:srgbClr val="FF0000"/>
            </a:solidFill>
            <a:prstDash val="solid"/>
            <a:round/>
            <a:headEnd len="sm" w="sm" type="none"/>
            <a:tailEnd len="med" w="med" type="triangle"/>
          </a:ln>
        </p:spPr>
      </p:cxnSp>
      <p:sp>
        <p:nvSpPr>
          <p:cNvPr id="211" name="Google Shape;211;g1261625cf6e_1_0"/>
          <p:cNvSpPr txBox="1"/>
          <p:nvPr/>
        </p:nvSpPr>
        <p:spPr>
          <a:xfrm>
            <a:off x="7773225" y="2198000"/>
            <a:ext cx="1260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Lato"/>
                <a:ea typeface="Lato"/>
                <a:cs typeface="Lato"/>
                <a:sym typeface="Lato"/>
              </a:rPr>
              <a:t>These icons should show</a:t>
            </a:r>
            <a:endParaRPr b="1" i="0" sz="1400" u="none" cap="none" strike="noStrike">
              <a:solidFill>
                <a:srgbClr val="FF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d033643a16_0_178"/>
          <p:cNvSpPr txBox="1"/>
          <p:nvPr/>
        </p:nvSpPr>
        <p:spPr>
          <a:xfrm>
            <a:off x="486311" y="695867"/>
            <a:ext cx="8121300" cy="3885600"/>
          </a:xfrm>
          <a:prstGeom prst="rect">
            <a:avLst/>
          </a:prstGeom>
          <a:noFill/>
          <a:ln>
            <a:noFill/>
          </a:ln>
        </p:spPr>
        <p:txBody>
          <a:bodyPr anchorCtr="0" anchor="t" bIns="91425" lIns="91425" spcFirstLastPara="1" rIns="91425" wrap="square" tIns="91425">
            <a:noAutofit/>
          </a:bodyPr>
          <a:lstStyle/>
          <a:p>
            <a:pPr indent="0" lvl="0" marL="95250" marR="0" rtl="0" algn="l">
              <a:lnSpc>
                <a:spcPct val="115000"/>
              </a:lnSpc>
              <a:spcBef>
                <a:spcPts val="0"/>
              </a:spcBef>
              <a:spcAft>
                <a:spcPts val="0"/>
              </a:spcAft>
              <a:buClr>
                <a:srgbClr val="000000"/>
              </a:buClr>
              <a:buSzPts val="1400"/>
              <a:buFont typeface="Arial"/>
              <a:buNone/>
            </a:pPr>
            <a:r>
              <a:rPr b="0" i="0" lang="en-US" sz="2000" u="none" cap="none" strike="noStrike">
                <a:solidFill>
                  <a:srgbClr val="000000"/>
                </a:solidFill>
                <a:latin typeface="Arial"/>
                <a:ea typeface="Arial"/>
                <a:cs typeface="Arial"/>
                <a:sym typeface="Arial"/>
              </a:rPr>
              <a:t>Once in the Talk screen, follow the steps from top to bottom.</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p:txBody>
      </p:sp>
      <p:sp>
        <p:nvSpPr>
          <p:cNvPr id="217" name="Google Shape;217;gd033643a16_0_178"/>
          <p:cNvSpPr txBox="1"/>
          <p:nvPr>
            <p:ph type="title"/>
          </p:nvPr>
        </p:nvSpPr>
        <p:spPr>
          <a:xfrm>
            <a:off x="2195550" y="46225"/>
            <a:ext cx="2982300" cy="41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sz="1400">
                <a:solidFill>
                  <a:srgbClr val="0000FF"/>
                </a:solidFill>
                <a:latin typeface="M PLUS 1p"/>
                <a:ea typeface="M PLUS 1p"/>
                <a:cs typeface="M PLUS 1p"/>
                <a:sym typeface="M PLUS 1p"/>
              </a:rPr>
              <a:t>Talk Checklist -3 </a:t>
            </a:r>
            <a:endParaRPr sz="1400">
              <a:solidFill>
                <a:srgbClr val="0000FF"/>
              </a:solidFill>
              <a:latin typeface="M PLUS 1p"/>
              <a:ea typeface="M PLUS 1p"/>
              <a:cs typeface="M PLUS 1p"/>
              <a:sym typeface="M PLUS 1p"/>
            </a:endParaRPr>
          </a:p>
        </p:txBody>
      </p:sp>
      <p:pic>
        <p:nvPicPr>
          <p:cNvPr id="218" name="Google Shape;218;gd033643a16_0_178"/>
          <p:cNvPicPr preferRelativeResize="0"/>
          <p:nvPr/>
        </p:nvPicPr>
        <p:blipFill rotWithShape="1">
          <a:blip r:embed="rId3">
            <a:alphaModFix/>
          </a:blip>
          <a:srcRect b="0" l="0" r="0" t="0"/>
          <a:stretch/>
        </p:blipFill>
        <p:spPr>
          <a:xfrm>
            <a:off x="383750" y="38522"/>
            <a:ext cx="1560613" cy="414600"/>
          </a:xfrm>
          <a:prstGeom prst="rect">
            <a:avLst/>
          </a:prstGeom>
          <a:noFill/>
          <a:ln>
            <a:noFill/>
          </a:ln>
        </p:spPr>
      </p:pic>
      <p:sp>
        <p:nvSpPr>
          <p:cNvPr id="219" name="Google Shape;219;gd033643a16_0_178">
            <a:hlinkClick action="ppaction://hlinkshowjump?jump=nextslide"/>
          </p:cNvPr>
          <p:cNvSpPr/>
          <p:nvPr/>
        </p:nvSpPr>
        <p:spPr>
          <a:xfrm>
            <a:off x="4974525" y="4480450"/>
            <a:ext cx="3840300" cy="6714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Check Above and Proceed to Next Page</a:t>
            </a:r>
            <a:endParaRPr b="1" i="0" sz="1400" u="none" cap="none" strike="noStrike">
              <a:solidFill>
                <a:srgbClr val="000000"/>
              </a:solidFill>
              <a:latin typeface="Arial"/>
              <a:ea typeface="Arial"/>
              <a:cs typeface="Arial"/>
              <a:sym typeface="Arial"/>
            </a:endParaRPr>
          </a:p>
        </p:txBody>
      </p:sp>
      <p:sp>
        <p:nvSpPr>
          <p:cNvPr id="220" name="Google Shape;220;gd033643a16_0_178">
            <a:hlinkClick action="ppaction://hlinkshowjump?jump=previousslide"/>
          </p:cNvPr>
          <p:cNvSpPr/>
          <p:nvPr/>
        </p:nvSpPr>
        <p:spPr>
          <a:xfrm>
            <a:off x="395025" y="4480450"/>
            <a:ext cx="1800600" cy="671400"/>
          </a:xfrm>
          <a:prstGeom prst="lef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Previous Page</a:t>
            </a:r>
            <a:endParaRPr b="0" i="0" sz="1400" u="none" cap="none" strike="noStrike">
              <a:solidFill>
                <a:srgbClr val="000000"/>
              </a:solidFill>
              <a:latin typeface="Arial"/>
              <a:ea typeface="Arial"/>
              <a:cs typeface="Arial"/>
              <a:sym typeface="Arial"/>
            </a:endParaRPr>
          </a:p>
        </p:txBody>
      </p:sp>
      <p:pic>
        <p:nvPicPr>
          <p:cNvPr id="221" name="Google Shape;221;gd033643a16_0_178"/>
          <p:cNvPicPr preferRelativeResize="0"/>
          <p:nvPr/>
        </p:nvPicPr>
        <p:blipFill>
          <a:blip r:embed="rId4">
            <a:alphaModFix/>
          </a:blip>
          <a:stretch>
            <a:fillRect/>
          </a:stretch>
        </p:blipFill>
        <p:spPr>
          <a:xfrm>
            <a:off x="3470375" y="1299225"/>
            <a:ext cx="1800600" cy="3062971"/>
          </a:xfrm>
          <a:prstGeom prst="rect">
            <a:avLst/>
          </a:prstGeom>
          <a:noFill/>
          <a:ln>
            <a:noFill/>
          </a:ln>
        </p:spPr>
      </p:pic>
      <p:sp>
        <p:nvSpPr>
          <p:cNvPr id="222" name="Google Shape;222;gd033643a16_0_178"/>
          <p:cNvSpPr txBox="1"/>
          <p:nvPr/>
        </p:nvSpPr>
        <p:spPr>
          <a:xfrm>
            <a:off x="3142600" y="2059100"/>
            <a:ext cx="43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FF0000"/>
                </a:solidFill>
                <a:latin typeface="Lato"/>
                <a:ea typeface="Lato"/>
                <a:cs typeface="Lato"/>
                <a:sym typeface="Lato"/>
              </a:rPr>
              <a:t>3.</a:t>
            </a:r>
            <a:endParaRPr b="1" sz="1800">
              <a:solidFill>
                <a:srgbClr val="FF0000"/>
              </a:solidFill>
              <a:latin typeface="Lato"/>
              <a:ea typeface="Lato"/>
              <a:cs typeface="Lato"/>
              <a:sym typeface="Lato"/>
            </a:endParaRPr>
          </a:p>
        </p:txBody>
      </p:sp>
      <p:sp>
        <p:nvSpPr>
          <p:cNvPr id="223" name="Google Shape;223;gd033643a16_0_178"/>
          <p:cNvSpPr txBox="1"/>
          <p:nvPr/>
        </p:nvSpPr>
        <p:spPr>
          <a:xfrm>
            <a:off x="3158950" y="2595675"/>
            <a:ext cx="43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FF0000"/>
                </a:solidFill>
                <a:latin typeface="Lato"/>
                <a:ea typeface="Lato"/>
                <a:cs typeface="Lato"/>
                <a:sym typeface="Lato"/>
              </a:rPr>
              <a:t>4.</a:t>
            </a:r>
            <a:endParaRPr b="1" sz="1800">
              <a:solidFill>
                <a:srgbClr val="FF0000"/>
              </a:solidFill>
              <a:latin typeface="Lato"/>
              <a:ea typeface="Lato"/>
              <a:cs typeface="Lato"/>
              <a:sym typeface="Lato"/>
            </a:endParaRPr>
          </a:p>
        </p:txBody>
      </p:sp>
      <p:sp>
        <p:nvSpPr>
          <p:cNvPr id="224" name="Google Shape;224;gd033643a16_0_178"/>
          <p:cNvSpPr txBox="1"/>
          <p:nvPr/>
        </p:nvSpPr>
        <p:spPr>
          <a:xfrm>
            <a:off x="3158950" y="3132250"/>
            <a:ext cx="43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FF0000"/>
                </a:solidFill>
                <a:latin typeface="Lato"/>
                <a:ea typeface="Lato"/>
                <a:cs typeface="Lato"/>
                <a:sym typeface="Lato"/>
              </a:rPr>
              <a:t>5.</a:t>
            </a:r>
            <a:endParaRPr b="1" sz="1800">
              <a:solidFill>
                <a:srgbClr val="FF0000"/>
              </a:solidFill>
              <a:latin typeface="Lato"/>
              <a:ea typeface="Lato"/>
              <a:cs typeface="Lato"/>
              <a:sym typeface="Lato"/>
            </a:endParaRPr>
          </a:p>
        </p:txBody>
      </p:sp>
      <p:sp>
        <p:nvSpPr>
          <p:cNvPr id="225" name="Google Shape;225;gd033643a16_0_178"/>
          <p:cNvSpPr txBox="1"/>
          <p:nvPr/>
        </p:nvSpPr>
        <p:spPr>
          <a:xfrm>
            <a:off x="3158950" y="3745025"/>
            <a:ext cx="43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FF0000"/>
                </a:solidFill>
                <a:latin typeface="Lato"/>
                <a:ea typeface="Lato"/>
                <a:cs typeface="Lato"/>
                <a:sym typeface="Lato"/>
              </a:rPr>
              <a:t>6.</a:t>
            </a:r>
            <a:endParaRPr b="1" sz="1800">
              <a:solidFill>
                <a:srgbClr val="FF0000"/>
              </a:solidFill>
              <a:latin typeface="Lato"/>
              <a:ea typeface="Lato"/>
              <a:cs typeface="Lato"/>
              <a:sym typeface="Lato"/>
            </a:endParaRPr>
          </a:p>
        </p:txBody>
      </p:sp>
      <p:cxnSp>
        <p:nvCxnSpPr>
          <p:cNvPr id="226" name="Google Shape;226;gd033643a16_0_178"/>
          <p:cNvCxnSpPr/>
          <p:nvPr/>
        </p:nvCxnSpPr>
        <p:spPr>
          <a:xfrm>
            <a:off x="2872625" y="1913750"/>
            <a:ext cx="0" cy="2346600"/>
          </a:xfrm>
          <a:prstGeom prst="straightConnector1">
            <a:avLst/>
          </a:prstGeom>
          <a:noFill/>
          <a:ln cap="flat" cmpd="sng" w="76200">
            <a:solidFill>
              <a:srgbClr val="FF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d033643a16_0_189"/>
          <p:cNvSpPr txBox="1"/>
          <p:nvPr/>
        </p:nvSpPr>
        <p:spPr>
          <a:xfrm>
            <a:off x="59086" y="527845"/>
            <a:ext cx="8121300" cy="3885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en-US" sz="2000" u="none" cap="none" strike="noStrike">
                <a:solidFill>
                  <a:schemeClr val="dk2"/>
                </a:solidFill>
                <a:latin typeface="Arial"/>
                <a:ea typeface="Arial"/>
                <a:cs typeface="Arial"/>
                <a:sym typeface="Arial"/>
              </a:rPr>
              <a:t>３_1．Camera &amp; Mic Test</a:t>
            </a:r>
            <a:endParaRPr b="0" i="0" sz="13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rPr lang="en-US" sz="1300">
                <a:solidFill>
                  <a:schemeClr val="dk2"/>
                </a:solidFill>
              </a:rPr>
              <a:t>`</a:t>
            </a:r>
            <a:endParaRPr b="0" i="0" sz="13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2"/>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rPr lang="en-US" sz="1000">
                <a:solidFill>
                  <a:schemeClr val="dk2"/>
                </a:solidFill>
                <a:latin typeface="Lato"/>
                <a:ea typeface="Lato"/>
                <a:cs typeface="Lato"/>
                <a:sym typeface="Lato"/>
              </a:rPr>
              <a:t>`</a:t>
            </a:r>
            <a:endParaRPr b="0" i="0" sz="1000" u="none" cap="none" strike="noStrike">
              <a:solidFill>
                <a:schemeClr val="dk2"/>
              </a:solidFill>
              <a:latin typeface="Lato"/>
              <a:ea typeface="Lato"/>
              <a:cs typeface="Lato"/>
              <a:sym typeface="Lato"/>
            </a:endParaRPr>
          </a:p>
        </p:txBody>
      </p:sp>
      <p:sp>
        <p:nvSpPr>
          <p:cNvPr id="232" name="Google Shape;232;gd033643a16_0_189"/>
          <p:cNvSpPr txBox="1"/>
          <p:nvPr>
            <p:ph type="title"/>
          </p:nvPr>
        </p:nvSpPr>
        <p:spPr>
          <a:xfrm>
            <a:off x="2195550" y="46225"/>
            <a:ext cx="2982300" cy="41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sz="1400">
                <a:solidFill>
                  <a:srgbClr val="0000FF"/>
                </a:solidFill>
                <a:latin typeface="M PLUS 1p"/>
                <a:ea typeface="M PLUS 1p"/>
                <a:cs typeface="M PLUS 1p"/>
                <a:sym typeface="M PLUS 1p"/>
              </a:rPr>
              <a:t>Talk Checklist -3</a:t>
            </a:r>
            <a:endParaRPr sz="1400">
              <a:solidFill>
                <a:srgbClr val="0000FF"/>
              </a:solidFill>
              <a:latin typeface="M PLUS 1p"/>
              <a:ea typeface="M PLUS 1p"/>
              <a:cs typeface="M PLUS 1p"/>
              <a:sym typeface="M PLUS 1p"/>
            </a:endParaRPr>
          </a:p>
        </p:txBody>
      </p:sp>
      <p:pic>
        <p:nvPicPr>
          <p:cNvPr id="233" name="Google Shape;233;gd033643a16_0_189"/>
          <p:cNvPicPr preferRelativeResize="0"/>
          <p:nvPr/>
        </p:nvPicPr>
        <p:blipFill rotWithShape="1">
          <a:blip r:embed="rId3">
            <a:alphaModFix/>
          </a:blip>
          <a:srcRect b="0" l="0" r="0" t="0"/>
          <a:stretch/>
        </p:blipFill>
        <p:spPr>
          <a:xfrm>
            <a:off x="383750" y="38522"/>
            <a:ext cx="1560613" cy="414600"/>
          </a:xfrm>
          <a:prstGeom prst="rect">
            <a:avLst/>
          </a:prstGeom>
          <a:noFill/>
          <a:ln>
            <a:noFill/>
          </a:ln>
        </p:spPr>
      </p:pic>
      <p:sp>
        <p:nvSpPr>
          <p:cNvPr id="234" name="Google Shape;234;gd033643a16_0_189">
            <a:hlinkClick action="ppaction://hlinkshowjump?jump=nextslide"/>
          </p:cNvPr>
          <p:cNvSpPr/>
          <p:nvPr/>
        </p:nvSpPr>
        <p:spPr>
          <a:xfrm>
            <a:off x="4974525" y="4480450"/>
            <a:ext cx="3840300" cy="6714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Check Above and Proceed to Next Page</a:t>
            </a:r>
            <a:endParaRPr b="1" i="0" sz="1400" u="none" cap="none" strike="noStrike">
              <a:solidFill>
                <a:srgbClr val="000000"/>
              </a:solidFill>
              <a:latin typeface="Arial"/>
              <a:ea typeface="Arial"/>
              <a:cs typeface="Arial"/>
              <a:sym typeface="Arial"/>
            </a:endParaRPr>
          </a:p>
        </p:txBody>
      </p:sp>
      <p:sp>
        <p:nvSpPr>
          <p:cNvPr id="235" name="Google Shape;235;gd033643a16_0_189">
            <a:hlinkClick action="ppaction://hlinkshowjump?jump=previousslide"/>
          </p:cNvPr>
          <p:cNvSpPr/>
          <p:nvPr/>
        </p:nvSpPr>
        <p:spPr>
          <a:xfrm>
            <a:off x="395025" y="4480450"/>
            <a:ext cx="1800600" cy="671400"/>
          </a:xfrm>
          <a:prstGeom prst="lef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Previous Page</a:t>
            </a:r>
            <a:endParaRPr b="0" i="0" sz="1400" u="none" cap="none" strike="noStrike">
              <a:solidFill>
                <a:srgbClr val="000000"/>
              </a:solidFill>
              <a:latin typeface="Arial"/>
              <a:ea typeface="Arial"/>
              <a:cs typeface="Arial"/>
              <a:sym typeface="Arial"/>
            </a:endParaRPr>
          </a:p>
        </p:txBody>
      </p:sp>
      <p:sp>
        <p:nvSpPr>
          <p:cNvPr id="236" name="Google Shape;236;gd033643a16_0_189"/>
          <p:cNvSpPr txBox="1"/>
          <p:nvPr/>
        </p:nvSpPr>
        <p:spPr>
          <a:xfrm>
            <a:off x="146313" y="949850"/>
            <a:ext cx="2035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1.  </a:t>
            </a:r>
            <a:r>
              <a:rPr b="1" i="0" lang="en-US" sz="1400" u="none" cap="none" strike="noStrike">
                <a:solidFill>
                  <a:srgbClr val="000000"/>
                </a:solidFill>
                <a:latin typeface="Lato"/>
                <a:ea typeface="Lato"/>
                <a:cs typeface="Lato"/>
                <a:sym typeface="Lato"/>
              </a:rPr>
              <a:t>Click the button and wait a few seconds</a:t>
            </a:r>
            <a:endParaRPr b="1" i="0" sz="1400" u="none" cap="none" strike="noStrike">
              <a:solidFill>
                <a:srgbClr val="000000"/>
              </a:solidFill>
              <a:latin typeface="Lato"/>
              <a:ea typeface="Lato"/>
              <a:cs typeface="Lato"/>
              <a:sym typeface="Lato"/>
            </a:endParaRPr>
          </a:p>
        </p:txBody>
      </p:sp>
      <p:sp>
        <p:nvSpPr>
          <p:cNvPr id="237" name="Google Shape;237;gd033643a16_0_189"/>
          <p:cNvSpPr txBox="1"/>
          <p:nvPr/>
        </p:nvSpPr>
        <p:spPr>
          <a:xfrm>
            <a:off x="3546925" y="696100"/>
            <a:ext cx="2672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2. </a:t>
            </a:r>
            <a:r>
              <a:rPr b="1" i="0" lang="en-US" sz="1400" u="none" cap="none" strike="noStrike">
                <a:solidFill>
                  <a:srgbClr val="000000"/>
                </a:solidFill>
                <a:latin typeface="Lato"/>
                <a:ea typeface="Lato"/>
                <a:cs typeface="Lato"/>
                <a:sym typeface="Lato"/>
              </a:rPr>
              <a:t>Check if the Camera</a:t>
            </a:r>
            <a:r>
              <a:rPr b="0" i="0" lang="en-US" sz="1400" u="none" cap="none" strike="noStrike">
                <a:solidFill>
                  <a:srgbClr val="000000"/>
                </a:solidFill>
                <a:latin typeface="Lato"/>
                <a:ea typeface="Lato"/>
                <a:cs typeface="Lato"/>
                <a:sym typeface="Lato"/>
              </a:rPr>
              <a:t> works.</a:t>
            </a:r>
            <a:endParaRPr b="0" i="0" sz="1400" u="none" cap="none" strike="noStrike">
              <a:solidFill>
                <a:srgbClr val="000000"/>
              </a:solidFill>
              <a:latin typeface="Lato"/>
              <a:ea typeface="Lato"/>
              <a:cs typeface="Lato"/>
              <a:sym typeface="Lato"/>
            </a:endParaRPr>
          </a:p>
        </p:txBody>
      </p:sp>
      <p:sp>
        <p:nvSpPr>
          <p:cNvPr id="238" name="Google Shape;238;gd033643a16_0_189"/>
          <p:cNvSpPr txBox="1"/>
          <p:nvPr/>
        </p:nvSpPr>
        <p:spPr>
          <a:xfrm>
            <a:off x="6480275" y="1815325"/>
            <a:ext cx="2601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3. </a:t>
            </a:r>
            <a:r>
              <a:rPr b="1" i="0" lang="en-US" sz="1400" u="none" cap="none" strike="noStrike">
                <a:solidFill>
                  <a:srgbClr val="000000"/>
                </a:solidFill>
                <a:latin typeface="Lato"/>
                <a:ea typeface="Lato"/>
                <a:cs typeface="Lato"/>
                <a:sym typeface="Lato"/>
              </a:rPr>
              <a:t>Check if the Microphone</a:t>
            </a:r>
            <a:r>
              <a:rPr b="0" i="0" lang="en-US" sz="1400" u="none" cap="none" strike="noStrike">
                <a:solidFill>
                  <a:srgbClr val="000000"/>
                </a:solidFill>
                <a:latin typeface="Lato"/>
                <a:ea typeface="Lato"/>
                <a:cs typeface="Lato"/>
                <a:sym typeface="Lato"/>
              </a:rPr>
              <a:t> is working. The</a:t>
            </a:r>
            <a:r>
              <a:rPr b="0" i="0" lang="en-US" sz="1400" u="sng" cap="none" strike="noStrike">
                <a:solidFill>
                  <a:srgbClr val="000000"/>
                </a:solidFill>
                <a:latin typeface="Lato"/>
                <a:ea typeface="Lato"/>
                <a:cs typeface="Lato"/>
                <a:sym typeface="Lato"/>
              </a:rPr>
              <a:t> Green Indicator</a:t>
            </a:r>
            <a:r>
              <a:rPr b="0" i="0" lang="en-US" sz="1400" u="none" cap="none" strike="noStrike">
                <a:solidFill>
                  <a:srgbClr val="000000"/>
                </a:solidFill>
                <a:latin typeface="Lato"/>
                <a:ea typeface="Lato"/>
                <a:cs typeface="Lato"/>
                <a:sym typeface="Lato"/>
              </a:rPr>
              <a:t> should move when you speak.</a:t>
            </a:r>
            <a:endParaRPr b="0" i="0" sz="1400" u="none" cap="none" strike="noStrike">
              <a:solidFill>
                <a:srgbClr val="000000"/>
              </a:solidFill>
              <a:latin typeface="Lato"/>
              <a:ea typeface="Lato"/>
              <a:cs typeface="Lato"/>
              <a:sym typeface="Lato"/>
            </a:endParaRPr>
          </a:p>
        </p:txBody>
      </p:sp>
      <p:cxnSp>
        <p:nvCxnSpPr>
          <p:cNvPr id="239" name="Google Shape;239;gd033643a16_0_189"/>
          <p:cNvCxnSpPr/>
          <p:nvPr/>
        </p:nvCxnSpPr>
        <p:spPr>
          <a:xfrm>
            <a:off x="4876213" y="1096310"/>
            <a:ext cx="13500" cy="1042200"/>
          </a:xfrm>
          <a:prstGeom prst="straightConnector1">
            <a:avLst/>
          </a:prstGeom>
          <a:noFill/>
          <a:ln cap="flat" cmpd="sng" w="38100">
            <a:solidFill>
              <a:srgbClr val="FF0000"/>
            </a:solidFill>
            <a:prstDash val="solid"/>
            <a:round/>
            <a:headEnd len="sm" w="sm" type="none"/>
            <a:tailEnd len="med" w="med" type="triangle"/>
          </a:ln>
        </p:spPr>
      </p:cxnSp>
      <p:cxnSp>
        <p:nvCxnSpPr>
          <p:cNvPr id="240" name="Google Shape;240;gd033643a16_0_189"/>
          <p:cNvCxnSpPr/>
          <p:nvPr/>
        </p:nvCxnSpPr>
        <p:spPr>
          <a:xfrm>
            <a:off x="1012800" y="1713425"/>
            <a:ext cx="472500" cy="778500"/>
          </a:xfrm>
          <a:prstGeom prst="straightConnector1">
            <a:avLst/>
          </a:prstGeom>
          <a:noFill/>
          <a:ln cap="flat" cmpd="sng" w="38100">
            <a:solidFill>
              <a:srgbClr val="FF0000"/>
            </a:solidFill>
            <a:prstDash val="solid"/>
            <a:round/>
            <a:headEnd len="sm" w="sm" type="none"/>
            <a:tailEnd len="med" w="med" type="triangle"/>
          </a:ln>
        </p:spPr>
      </p:cxnSp>
      <p:pic>
        <p:nvPicPr>
          <p:cNvPr id="241" name="Google Shape;241;gd033643a16_0_189"/>
          <p:cNvPicPr preferRelativeResize="0"/>
          <p:nvPr/>
        </p:nvPicPr>
        <p:blipFill>
          <a:blip r:embed="rId4">
            <a:alphaModFix/>
          </a:blip>
          <a:stretch>
            <a:fillRect/>
          </a:stretch>
        </p:blipFill>
        <p:spPr>
          <a:xfrm>
            <a:off x="3426550" y="2139612"/>
            <a:ext cx="2792474" cy="2350025"/>
          </a:xfrm>
          <a:prstGeom prst="rect">
            <a:avLst/>
          </a:prstGeom>
          <a:noFill/>
          <a:ln>
            <a:noFill/>
          </a:ln>
        </p:spPr>
      </p:pic>
      <p:sp>
        <p:nvSpPr>
          <p:cNvPr id="242" name="Google Shape;242;gd033643a16_0_189"/>
          <p:cNvSpPr/>
          <p:nvPr/>
        </p:nvSpPr>
        <p:spPr>
          <a:xfrm>
            <a:off x="3503272" y="3767525"/>
            <a:ext cx="2035500" cy="327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3" name="Google Shape;243;gd033643a16_0_189"/>
          <p:cNvPicPr preferRelativeResize="0"/>
          <p:nvPr/>
        </p:nvPicPr>
        <p:blipFill>
          <a:blip r:embed="rId5">
            <a:alphaModFix/>
          </a:blip>
          <a:stretch>
            <a:fillRect/>
          </a:stretch>
        </p:blipFill>
        <p:spPr>
          <a:xfrm>
            <a:off x="1485075" y="1559888"/>
            <a:ext cx="1800600" cy="3062971"/>
          </a:xfrm>
          <a:prstGeom prst="rect">
            <a:avLst/>
          </a:prstGeom>
          <a:noFill/>
          <a:ln>
            <a:noFill/>
          </a:ln>
        </p:spPr>
      </p:pic>
      <p:sp>
        <p:nvSpPr>
          <p:cNvPr id="244" name="Google Shape;244;gd033643a16_0_189"/>
          <p:cNvSpPr/>
          <p:nvPr/>
        </p:nvSpPr>
        <p:spPr>
          <a:xfrm>
            <a:off x="1550775" y="2313125"/>
            <a:ext cx="1677000" cy="468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5" name="Google Shape;245;gd033643a16_0_189"/>
          <p:cNvCxnSpPr/>
          <p:nvPr/>
        </p:nvCxnSpPr>
        <p:spPr>
          <a:xfrm flipH="1">
            <a:off x="5310625" y="2650025"/>
            <a:ext cx="1309200" cy="883200"/>
          </a:xfrm>
          <a:prstGeom prst="straightConnector1">
            <a:avLst/>
          </a:prstGeom>
          <a:noFill/>
          <a:ln cap="flat" cmpd="sng" w="38100">
            <a:solidFill>
              <a:srgbClr val="FF0000"/>
            </a:solidFill>
            <a:prstDash val="solid"/>
            <a:round/>
            <a:headEnd len="sm" w="sm" type="none"/>
            <a:tailEnd len="med" w="med" type="triangle"/>
          </a:ln>
        </p:spPr>
      </p:cxnSp>
      <p:sp>
        <p:nvSpPr>
          <p:cNvPr id="246" name="Google Shape;246;gd033643a16_0_189"/>
          <p:cNvSpPr/>
          <p:nvPr/>
        </p:nvSpPr>
        <p:spPr>
          <a:xfrm>
            <a:off x="3370075" y="3647825"/>
            <a:ext cx="2344200" cy="206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f14b9c4444_0_0"/>
          <p:cNvSpPr txBox="1"/>
          <p:nvPr>
            <p:ph type="title"/>
          </p:nvPr>
        </p:nvSpPr>
        <p:spPr>
          <a:xfrm>
            <a:off x="2195550" y="46225"/>
            <a:ext cx="4642200" cy="41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sz="1400">
                <a:solidFill>
                  <a:srgbClr val="0000FF"/>
                </a:solidFill>
                <a:latin typeface="M PLUS 1p"/>
                <a:ea typeface="M PLUS 1p"/>
                <a:cs typeface="M PLUS 1p"/>
                <a:sym typeface="M PLUS 1p"/>
              </a:rPr>
              <a:t>Talk Checklist -3    If Camera/Mic don’t work</a:t>
            </a:r>
            <a:endParaRPr sz="1400">
              <a:solidFill>
                <a:srgbClr val="0000FF"/>
              </a:solidFill>
              <a:latin typeface="M PLUS 1p"/>
              <a:ea typeface="M PLUS 1p"/>
              <a:cs typeface="M PLUS 1p"/>
              <a:sym typeface="M PLUS 1p"/>
            </a:endParaRPr>
          </a:p>
        </p:txBody>
      </p:sp>
      <p:sp>
        <p:nvSpPr>
          <p:cNvPr id="252" name="Google Shape;252;g1f14b9c4444_0_0"/>
          <p:cNvSpPr txBox="1"/>
          <p:nvPr/>
        </p:nvSpPr>
        <p:spPr>
          <a:xfrm>
            <a:off x="269525" y="615863"/>
            <a:ext cx="8385000" cy="434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2000" u="none" cap="none" strike="noStrike">
                <a:solidFill>
                  <a:schemeClr val="dk2"/>
                </a:solidFill>
                <a:latin typeface="Arial"/>
                <a:ea typeface="Arial"/>
                <a:cs typeface="Arial"/>
                <a:sym typeface="Arial"/>
              </a:rPr>
              <a:t>If your Camera or Microphone don’t work….</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1200"/>
              </a:spcBef>
              <a:spcAft>
                <a:spcPts val="0"/>
              </a:spcAft>
              <a:buClr>
                <a:schemeClr val="dk2"/>
              </a:buClr>
              <a:buSzPts val="1400"/>
              <a:buFont typeface="Arial"/>
              <a:buAutoNum type="arabicPeriod"/>
            </a:pPr>
            <a:r>
              <a:t/>
            </a:r>
            <a:endParaRPr b="0" i="0" sz="1400" u="none" cap="none" strike="noStrike">
              <a:solidFill>
                <a:schemeClr val="dk2"/>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1200"/>
              </a:spcBef>
              <a:spcAft>
                <a:spcPts val="0"/>
              </a:spcAft>
              <a:buClr>
                <a:schemeClr val="dk2"/>
              </a:buClr>
              <a:buSzPts val="1400"/>
              <a:buFont typeface="Arial"/>
              <a:buAutoNum type="arabicPeriod"/>
            </a:pPr>
            <a:r>
              <a:rPr b="0" i="0" lang="en-US" sz="1400" u="none" cap="none" strike="noStrike">
                <a:solidFill>
                  <a:schemeClr val="dk2"/>
                </a:solidFill>
                <a:latin typeface="Arial"/>
                <a:ea typeface="Arial"/>
                <a:cs typeface="Arial"/>
                <a:sym typeface="Arial"/>
              </a:rPr>
              <a:t>If still don’t work…</a:t>
            </a:r>
            <a:r>
              <a:rPr b="1" i="0" lang="en-US" sz="1400" u="none" cap="none" strike="noStrike">
                <a:solidFill>
                  <a:schemeClr val="dk2"/>
                </a:solidFill>
                <a:latin typeface="Arial"/>
                <a:ea typeface="Arial"/>
                <a:cs typeface="Arial"/>
                <a:sym typeface="Arial"/>
              </a:rPr>
              <a:t>Quit </a:t>
            </a:r>
            <a:r>
              <a:rPr b="1" lang="en-US">
                <a:solidFill>
                  <a:schemeClr val="dk2"/>
                </a:solidFill>
              </a:rPr>
              <a:t>the browser (</a:t>
            </a:r>
            <a:r>
              <a:rPr b="1" i="0" lang="en-US" sz="1400" u="none" cap="none" strike="noStrike">
                <a:solidFill>
                  <a:schemeClr val="dk2"/>
                </a:solidFill>
                <a:latin typeface="Arial"/>
                <a:ea typeface="Arial"/>
                <a:cs typeface="Arial"/>
                <a:sym typeface="Arial"/>
              </a:rPr>
              <a:t>Chrome etc) completely</a:t>
            </a:r>
            <a:r>
              <a:rPr b="0" i="0" lang="en-US" sz="1400" u="none" cap="none" strike="noStrike">
                <a:solidFill>
                  <a:schemeClr val="dk2"/>
                </a:solidFill>
                <a:latin typeface="Arial"/>
                <a:ea typeface="Arial"/>
                <a:cs typeface="Arial"/>
                <a:sym typeface="Arial"/>
              </a:rPr>
              <a:t> (not just closing a tab) and open a</a:t>
            </a:r>
            <a:r>
              <a:rPr lang="en-US">
                <a:solidFill>
                  <a:schemeClr val="dk2"/>
                </a:solidFill>
              </a:rPr>
              <a:t>gain with </a:t>
            </a:r>
            <a:r>
              <a:rPr b="0" i="0" lang="en-US" sz="1400" u="none" cap="none" strike="noStrike">
                <a:solidFill>
                  <a:schemeClr val="dk2"/>
                </a:solidFill>
                <a:latin typeface="Arial"/>
                <a:ea typeface="Arial"/>
                <a:cs typeface="Arial"/>
                <a:sym typeface="Arial"/>
              </a:rPr>
              <a:t>just one </a:t>
            </a:r>
            <a:r>
              <a:rPr lang="en-US">
                <a:solidFill>
                  <a:schemeClr val="dk2"/>
                </a:solidFill>
              </a:rPr>
              <a:t>page</a:t>
            </a:r>
            <a:r>
              <a:rPr b="0" i="0" lang="en-US" sz="1400" u="none" cap="none" strike="noStrike">
                <a:solidFill>
                  <a:schemeClr val="dk2"/>
                </a:solidFill>
                <a:latin typeface="Arial"/>
                <a:ea typeface="Arial"/>
                <a:cs typeface="Arial"/>
                <a:sym typeface="Arial"/>
              </a:rPr>
              <a:t> (make sure no other tabs are open). </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0"/>
              </a:spcBef>
              <a:spcAft>
                <a:spcPts val="0"/>
              </a:spcAft>
              <a:buClr>
                <a:schemeClr val="dk2"/>
              </a:buClr>
              <a:buSzPts val="1400"/>
              <a:buFont typeface="Arial"/>
              <a:buAutoNum type="arabicPeriod"/>
            </a:pPr>
            <a:r>
              <a:rPr b="0" i="0" lang="en-US" sz="1400" u="none" cap="none" strike="noStrike">
                <a:solidFill>
                  <a:schemeClr val="dk2"/>
                </a:solidFill>
                <a:latin typeface="Arial"/>
                <a:ea typeface="Arial"/>
                <a:cs typeface="Arial"/>
                <a:sym typeface="Arial"/>
              </a:rPr>
              <a:t>If still don’t work….</a:t>
            </a:r>
            <a:r>
              <a:rPr b="1" i="0" lang="en-US" sz="1400" u="none" cap="none" strike="noStrike">
                <a:solidFill>
                  <a:schemeClr val="dk2"/>
                </a:solidFill>
                <a:latin typeface="Arial"/>
                <a:ea typeface="Arial"/>
                <a:cs typeface="Arial"/>
                <a:sym typeface="Arial"/>
              </a:rPr>
              <a:t>Restart PC</a:t>
            </a:r>
            <a:r>
              <a:rPr b="0" i="0" lang="en-US" sz="1400" u="none" cap="none" strike="noStrike">
                <a:solidFill>
                  <a:schemeClr val="dk2"/>
                </a:solidFill>
                <a:latin typeface="Arial"/>
                <a:ea typeface="Arial"/>
                <a:cs typeface="Arial"/>
                <a:sym typeface="Arial"/>
              </a:rPr>
              <a:t> and go through above process as needed.</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pic>
        <p:nvPicPr>
          <p:cNvPr id="253" name="Google Shape;253;g1f14b9c4444_0_0"/>
          <p:cNvPicPr preferRelativeResize="0"/>
          <p:nvPr/>
        </p:nvPicPr>
        <p:blipFill rotWithShape="1">
          <a:blip r:embed="rId3">
            <a:alphaModFix/>
          </a:blip>
          <a:srcRect b="0" l="0" r="0" t="0"/>
          <a:stretch/>
        </p:blipFill>
        <p:spPr>
          <a:xfrm>
            <a:off x="383750" y="38522"/>
            <a:ext cx="1560613" cy="414600"/>
          </a:xfrm>
          <a:prstGeom prst="rect">
            <a:avLst/>
          </a:prstGeom>
          <a:noFill/>
          <a:ln>
            <a:noFill/>
          </a:ln>
        </p:spPr>
      </p:pic>
      <p:sp>
        <p:nvSpPr>
          <p:cNvPr id="254" name="Google Shape;254;g1f14b9c4444_0_0">
            <a:hlinkClick action="ppaction://hlinkshowjump?jump=previousslide"/>
          </p:cNvPr>
          <p:cNvSpPr/>
          <p:nvPr/>
        </p:nvSpPr>
        <p:spPr>
          <a:xfrm>
            <a:off x="395025" y="4480450"/>
            <a:ext cx="1800600" cy="671400"/>
          </a:xfrm>
          <a:prstGeom prst="leftArrow">
            <a:avLst>
              <a:gd fmla="val 50000" name="adj1"/>
              <a:gd fmla="val 50000" name="adj2"/>
            </a:avLst>
          </a:prstGeom>
          <a:solidFill>
            <a:srgbClr val="CCCCCC"/>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Previous Page</a:t>
            </a:r>
            <a:endParaRPr b="0" i="0" sz="1400" u="none" cap="none" strike="noStrike">
              <a:solidFill>
                <a:srgbClr val="000000"/>
              </a:solidFill>
              <a:latin typeface="Arial"/>
              <a:ea typeface="Arial"/>
              <a:cs typeface="Arial"/>
              <a:sym typeface="Arial"/>
            </a:endParaRPr>
          </a:p>
        </p:txBody>
      </p:sp>
      <p:sp>
        <p:nvSpPr>
          <p:cNvPr id="255" name="Google Shape;255;g1f14b9c4444_0_0">
            <a:hlinkClick action="ppaction://hlinkshowjump?jump=nextslide"/>
          </p:cNvPr>
          <p:cNvSpPr/>
          <p:nvPr/>
        </p:nvSpPr>
        <p:spPr>
          <a:xfrm>
            <a:off x="4974525" y="4480450"/>
            <a:ext cx="3840300" cy="671400"/>
          </a:xfrm>
          <a:prstGeom prst="rightArrow">
            <a:avLst>
              <a:gd fmla="val 50000" name="adj1"/>
              <a:gd fmla="val 50000" name="adj2"/>
            </a:avLst>
          </a:prstGeom>
          <a:solidFill>
            <a:srgbClr val="00FF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Check Above and Proceed to Next Page</a:t>
            </a:r>
            <a:endParaRPr b="1" i="0" sz="1400" u="none" cap="none" strike="noStrike">
              <a:solidFill>
                <a:srgbClr val="000000"/>
              </a:solidFill>
              <a:latin typeface="Arial"/>
              <a:ea typeface="Arial"/>
              <a:cs typeface="Arial"/>
              <a:sym typeface="Arial"/>
            </a:endParaRPr>
          </a:p>
        </p:txBody>
      </p:sp>
      <p:sp>
        <p:nvSpPr>
          <p:cNvPr id="256" name="Google Shape;256;g1f14b9c4444_0_0"/>
          <p:cNvSpPr txBox="1"/>
          <p:nvPr/>
        </p:nvSpPr>
        <p:spPr>
          <a:xfrm>
            <a:off x="888975" y="4034050"/>
            <a:ext cx="7765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1700"/>
              <a:buFont typeface="Arial"/>
              <a:buNone/>
            </a:pPr>
            <a:r>
              <a:rPr b="1" i="0" lang="en-US" sz="1700" u="none" cap="none" strike="noStrike">
                <a:solidFill>
                  <a:schemeClr val="dk2"/>
                </a:solidFill>
                <a:latin typeface="Arial"/>
                <a:ea typeface="Arial"/>
                <a:cs typeface="Arial"/>
                <a:sym typeface="Arial"/>
              </a:rPr>
              <a:t>But if still don’t work!….Go to the Talk Checklist 3 Part 2 on page 8!</a:t>
            </a:r>
            <a:endParaRPr b="1" i="0" sz="1700" u="none" cap="none" strike="noStrike">
              <a:solidFill>
                <a:schemeClr val="dk2"/>
              </a:solidFill>
              <a:latin typeface="Arial"/>
              <a:ea typeface="Arial"/>
              <a:cs typeface="Arial"/>
              <a:sym typeface="Arial"/>
            </a:endParaRPr>
          </a:p>
        </p:txBody>
      </p:sp>
      <p:sp>
        <p:nvSpPr>
          <p:cNvPr id="257" name="Google Shape;257;g1f14b9c4444_0_0"/>
          <p:cNvSpPr/>
          <p:nvPr/>
        </p:nvSpPr>
        <p:spPr>
          <a:xfrm>
            <a:off x="2488575" y="1194750"/>
            <a:ext cx="2082000" cy="1546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8" name="Google Shape;258;g1f14b9c4444_0_0"/>
          <p:cNvPicPr preferRelativeResize="0"/>
          <p:nvPr/>
        </p:nvPicPr>
        <p:blipFill rotWithShape="1">
          <a:blip r:embed="rId4">
            <a:alphaModFix/>
          </a:blip>
          <a:srcRect b="0" l="0" r="0" t="0"/>
          <a:stretch/>
        </p:blipFill>
        <p:spPr>
          <a:xfrm>
            <a:off x="6188375" y="1401235"/>
            <a:ext cx="2275875" cy="1623128"/>
          </a:xfrm>
          <a:prstGeom prst="rect">
            <a:avLst/>
          </a:prstGeom>
          <a:noFill/>
          <a:ln cap="flat" cmpd="sng" w="9525">
            <a:solidFill>
              <a:schemeClr val="dk2"/>
            </a:solidFill>
            <a:prstDash val="solid"/>
            <a:round/>
            <a:headEnd len="sm" w="sm" type="none"/>
            <a:tailEnd len="sm" w="sm" type="none"/>
          </a:ln>
        </p:spPr>
      </p:pic>
      <p:sp>
        <p:nvSpPr>
          <p:cNvPr id="259" name="Google Shape;259;g1f14b9c4444_0_0"/>
          <p:cNvSpPr txBox="1"/>
          <p:nvPr/>
        </p:nvSpPr>
        <p:spPr>
          <a:xfrm>
            <a:off x="5955377" y="923325"/>
            <a:ext cx="26277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1" lang="en-US" sz="1200" u="none" cap="none" strike="noStrike">
                <a:solidFill>
                  <a:srgbClr val="000000"/>
                </a:solidFill>
                <a:latin typeface="Lato"/>
                <a:ea typeface="Lato"/>
                <a:cs typeface="Lato"/>
                <a:sym typeface="Lato"/>
              </a:rPr>
              <a:t>A setting panel will appear, </a:t>
            </a:r>
            <a:endParaRPr b="1" i="1" sz="1200" u="none" cap="none" strike="noStrike">
              <a:solidFill>
                <a:srgbClr val="000000"/>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200"/>
              <a:buFont typeface="Arial"/>
              <a:buNone/>
            </a:pPr>
            <a:r>
              <a:rPr b="1" i="1" lang="en-US" sz="1200" u="none" cap="none" strike="noStrike">
                <a:solidFill>
                  <a:srgbClr val="000000"/>
                </a:solidFill>
                <a:latin typeface="Lato"/>
                <a:ea typeface="Lato"/>
                <a:cs typeface="Lato"/>
                <a:sym typeface="Lato"/>
              </a:rPr>
              <a:t>so adjust the Camera or Mic setting</a:t>
            </a:r>
            <a:endParaRPr b="1" i="1" sz="1200" u="none" cap="none" strike="noStrike">
              <a:solidFill>
                <a:srgbClr val="000000"/>
              </a:solidFill>
              <a:latin typeface="Lato"/>
              <a:ea typeface="Lato"/>
              <a:cs typeface="Lato"/>
              <a:sym typeface="Lato"/>
            </a:endParaRPr>
          </a:p>
        </p:txBody>
      </p:sp>
      <p:sp>
        <p:nvSpPr>
          <p:cNvPr id="260" name="Google Shape;260;g1f14b9c4444_0_0"/>
          <p:cNvSpPr txBox="1"/>
          <p:nvPr/>
        </p:nvSpPr>
        <p:spPr>
          <a:xfrm>
            <a:off x="4633650" y="2241675"/>
            <a:ext cx="1474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1" lang="en-US" sz="1200" u="none" cap="none" strike="noStrike">
                <a:solidFill>
                  <a:srgbClr val="000000"/>
                </a:solidFill>
                <a:latin typeface="Lato"/>
                <a:ea typeface="Lato"/>
                <a:cs typeface="Lato"/>
                <a:sym typeface="Lato"/>
              </a:rPr>
              <a:t>Click</a:t>
            </a:r>
            <a:endParaRPr b="1" i="1" sz="1200">
              <a:latin typeface="Lato"/>
              <a:ea typeface="Lato"/>
              <a:cs typeface="Lato"/>
              <a:sym typeface="Lato"/>
            </a:endParaRPr>
          </a:p>
          <a:p>
            <a:pPr indent="0" lvl="0" marL="0" marR="0" rtl="0" algn="ctr">
              <a:lnSpc>
                <a:spcPct val="100000"/>
              </a:lnSpc>
              <a:spcBef>
                <a:spcPts val="0"/>
              </a:spcBef>
              <a:spcAft>
                <a:spcPts val="0"/>
              </a:spcAft>
              <a:buClr>
                <a:srgbClr val="000000"/>
              </a:buClr>
              <a:buSzPts val="1200"/>
              <a:buFont typeface="Arial"/>
              <a:buNone/>
            </a:pPr>
            <a:r>
              <a:rPr b="1" i="1" lang="en-US" sz="1200">
                <a:latin typeface="Lato"/>
                <a:ea typeface="Lato"/>
                <a:cs typeface="Lato"/>
                <a:sym typeface="Lato"/>
              </a:rPr>
              <a:t>Audio Settings</a:t>
            </a:r>
            <a:endParaRPr b="1" i="1" sz="1200">
              <a:latin typeface="Lato"/>
              <a:ea typeface="Lato"/>
              <a:cs typeface="Lato"/>
              <a:sym typeface="Lato"/>
            </a:endParaRPr>
          </a:p>
        </p:txBody>
      </p:sp>
      <p:pic>
        <p:nvPicPr>
          <p:cNvPr id="261" name="Google Shape;261;g1f14b9c4444_0_0"/>
          <p:cNvPicPr preferRelativeResize="0"/>
          <p:nvPr/>
        </p:nvPicPr>
        <p:blipFill>
          <a:blip r:embed="rId5">
            <a:alphaModFix/>
          </a:blip>
          <a:stretch>
            <a:fillRect/>
          </a:stretch>
        </p:blipFill>
        <p:spPr>
          <a:xfrm>
            <a:off x="830775" y="1060400"/>
            <a:ext cx="1175720" cy="2000000"/>
          </a:xfrm>
          <a:prstGeom prst="rect">
            <a:avLst/>
          </a:prstGeom>
          <a:noFill/>
          <a:ln>
            <a:noFill/>
          </a:ln>
        </p:spPr>
      </p:pic>
      <p:pic>
        <p:nvPicPr>
          <p:cNvPr id="262" name="Google Shape;262;g1f14b9c4444_0_0"/>
          <p:cNvPicPr preferRelativeResize="0"/>
          <p:nvPr/>
        </p:nvPicPr>
        <p:blipFill rotWithShape="1">
          <a:blip r:embed="rId6">
            <a:alphaModFix/>
          </a:blip>
          <a:srcRect b="0" l="12399" r="17938" t="0"/>
          <a:stretch/>
        </p:blipFill>
        <p:spPr>
          <a:xfrm>
            <a:off x="2137750" y="2762900"/>
            <a:ext cx="2627700" cy="323850"/>
          </a:xfrm>
          <a:prstGeom prst="rect">
            <a:avLst/>
          </a:prstGeom>
          <a:noFill/>
          <a:ln>
            <a:noFill/>
          </a:ln>
        </p:spPr>
      </p:pic>
      <p:cxnSp>
        <p:nvCxnSpPr>
          <p:cNvPr id="263" name="Google Shape;263;g1f14b9c4444_0_0"/>
          <p:cNvCxnSpPr/>
          <p:nvPr/>
        </p:nvCxnSpPr>
        <p:spPr>
          <a:xfrm>
            <a:off x="3991175" y="2877600"/>
            <a:ext cx="2116500"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d033643a16_0_209"/>
          <p:cNvSpPr txBox="1"/>
          <p:nvPr/>
        </p:nvSpPr>
        <p:spPr>
          <a:xfrm>
            <a:off x="250000" y="773750"/>
            <a:ext cx="2152200" cy="554100"/>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Arial"/>
                <a:ea typeface="Arial"/>
                <a:cs typeface="Arial"/>
                <a:sym typeface="Arial"/>
              </a:rPr>
              <a:t>４．</a:t>
            </a:r>
            <a:r>
              <a:rPr b="0" i="0" lang="en-US" sz="2000" u="none" cap="none" strike="noStrike">
                <a:solidFill>
                  <a:srgbClr val="000000"/>
                </a:solidFill>
                <a:latin typeface="Arial"/>
                <a:ea typeface="Arial"/>
                <a:cs typeface="Arial"/>
                <a:sym typeface="Arial"/>
              </a:rPr>
              <a:t>Sound Test</a:t>
            </a:r>
            <a:br>
              <a:rPr b="0" i="0" lang="en-US" sz="2000" u="none" cap="none" strike="noStrike">
                <a:solidFill>
                  <a:srgbClr val="000000"/>
                </a:solidFill>
                <a:latin typeface="Arial"/>
                <a:ea typeface="Arial"/>
                <a:cs typeface="Arial"/>
                <a:sym typeface="Arial"/>
              </a:rPr>
            </a:br>
            <a:endParaRPr b="0" i="0" sz="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br>
              <a:rPr b="0" i="0" lang="en-US" sz="2000" u="none" cap="none" strike="noStrike">
                <a:solidFill>
                  <a:srgbClr val="000000"/>
                </a:solidFill>
                <a:latin typeface="Arial"/>
                <a:ea typeface="Arial"/>
                <a:cs typeface="Arial"/>
                <a:sym typeface="Arial"/>
              </a:rPr>
            </a:br>
            <a:endParaRPr b="0" i="0" sz="20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1430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p:txBody>
      </p:sp>
      <p:sp>
        <p:nvSpPr>
          <p:cNvPr id="269" name="Google Shape;269;gd033643a16_0_209"/>
          <p:cNvSpPr txBox="1"/>
          <p:nvPr>
            <p:ph type="title"/>
          </p:nvPr>
        </p:nvSpPr>
        <p:spPr>
          <a:xfrm>
            <a:off x="2195550" y="46225"/>
            <a:ext cx="2982300" cy="41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sz="1400">
                <a:solidFill>
                  <a:srgbClr val="0000FF"/>
                </a:solidFill>
                <a:latin typeface="M PLUS 1p"/>
                <a:ea typeface="M PLUS 1p"/>
                <a:cs typeface="M PLUS 1p"/>
                <a:sym typeface="M PLUS 1p"/>
              </a:rPr>
              <a:t>Talk Checklist -4</a:t>
            </a:r>
            <a:endParaRPr sz="1400">
              <a:solidFill>
                <a:srgbClr val="0000FF"/>
              </a:solidFill>
              <a:latin typeface="M PLUS 1p"/>
              <a:ea typeface="M PLUS 1p"/>
              <a:cs typeface="M PLUS 1p"/>
              <a:sym typeface="M PLUS 1p"/>
            </a:endParaRPr>
          </a:p>
        </p:txBody>
      </p:sp>
      <p:pic>
        <p:nvPicPr>
          <p:cNvPr id="270" name="Google Shape;270;gd033643a16_0_209"/>
          <p:cNvPicPr preferRelativeResize="0"/>
          <p:nvPr/>
        </p:nvPicPr>
        <p:blipFill rotWithShape="1">
          <a:blip r:embed="rId3">
            <a:alphaModFix/>
          </a:blip>
          <a:srcRect b="0" l="0" r="0" t="0"/>
          <a:stretch/>
        </p:blipFill>
        <p:spPr>
          <a:xfrm>
            <a:off x="383750" y="38522"/>
            <a:ext cx="1560613" cy="414600"/>
          </a:xfrm>
          <a:prstGeom prst="rect">
            <a:avLst/>
          </a:prstGeom>
          <a:noFill/>
          <a:ln>
            <a:noFill/>
          </a:ln>
        </p:spPr>
      </p:pic>
      <p:sp>
        <p:nvSpPr>
          <p:cNvPr id="271" name="Google Shape;271;gd033643a16_0_209"/>
          <p:cNvSpPr txBox="1"/>
          <p:nvPr/>
        </p:nvSpPr>
        <p:spPr>
          <a:xfrm>
            <a:off x="8363474" y="2937201"/>
            <a:ext cx="2196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t/>
            </a:r>
            <a:endParaRPr b="1" i="0" sz="1050" u="none" cap="none" strike="noStrike">
              <a:solidFill>
                <a:srgbClr val="FF0000"/>
              </a:solidFill>
              <a:latin typeface="Arial"/>
              <a:ea typeface="Arial"/>
              <a:cs typeface="Arial"/>
              <a:sym typeface="Arial"/>
            </a:endParaRPr>
          </a:p>
        </p:txBody>
      </p:sp>
      <p:sp>
        <p:nvSpPr>
          <p:cNvPr id="272" name="Google Shape;272;gd033643a16_0_209">
            <a:hlinkClick action="ppaction://hlinkshowjump?jump=nextslide"/>
          </p:cNvPr>
          <p:cNvSpPr/>
          <p:nvPr/>
        </p:nvSpPr>
        <p:spPr>
          <a:xfrm>
            <a:off x="4974525" y="4480450"/>
            <a:ext cx="3840300" cy="6714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Check Above and Proceed to Next Page</a:t>
            </a:r>
            <a:endParaRPr b="1" i="0" sz="1400" u="none" cap="none" strike="noStrike">
              <a:solidFill>
                <a:srgbClr val="000000"/>
              </a:solidFill>
              <a:latin typeface="Arial"/>
              <a:ea typeface="Arial"/>
              <a:cs typeface="Arial"/>
              <a:sym typeface="Arial"/>
            </a:endParaRPr>
          </a:p>
        </p:txBody>
      </p:sp>
      <p:sp>
        <p:nvSpPr>
          <p:cNvPr id="273" name="Google Shape;273;gd033643a16_0_209">
            <a:hlinkClick action="ppaction://hlinkshowjump?jump=previousslide"/>
          </p:cNvPr>
          <p:cNvSpPr/>
          <p:nvPr/>
        </p:nvSpPr>
        <p:spPr>
          <a:xfrm>
            <a:off x="395025" y="4480450"/>
            <a:ext cx="1800600" cy="671400"/>
          </a:xfrm>
          <a:prstGeom prst="lef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Previous Page</a:t>
            </a:r>
            <a:endParaRPr b="0" i="0" sz="1400" u="none" cap="none" strike="noStrike">
              <a:solidFill>
                <a:srgbClr val="000000"/>
              </a:solidFill>
              <a:latin typeface="Arial"/>
              <a:ea typeface="Arial"/>
              <a:cs typeface="Arial"/>
              <a:sym typeface="Arial"/>
            </a:endParaRPr>
          </a:p>
        </p:txBody>
      </p:sp>
      <p:sp>
        <p:nvSpPr>
          <p:cNvPr id="274" name="Google Shape;274;gd033643a16_0_209"/>
          <p:cNvSpPr txBox="1"/>
          <p:nvPr/>
        </p:nvSpPr>
        <p:spPr>
          <a:xfrm>
            <a:off x="3052413" y="694732"/>
            <a:ext cx="1922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Click this to check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Lato"/>
                <a:ea typeface="Lato"/>
                <a:cs typeface="Lato"/>
                <a:sym typeface="Lato"/>
              </a:rPr>
              <a:t>if you hear a Sound.</a:t>
            </a:r>
            <a:endParaRPr b="1" i="0" sz="1400" u="none" cap="none" strike="noStrike">
              <a:solidFill>
                <a:srgbClr val="000000"/>
              </a:solidFill>
              <a:latin typeface="Lato"/>
              <a:ea typeface="Lato"/>
              <a:cs typeface="Lato"/>
              <a:sym typeface="Lato"/>
            </a:endParaRPr>
          </a:p>
        </p:txBody>
      </p:sp>
      <p:sp>
        <p:nvSpPr>
          <p:cNvPr id="275" name="Google Shape;275;gd033643a16_0_209"/>
          <p:cNvSpPr/>
          <p:nvPr/>
        </p:nvSpPr>
        <p:spPr>
          <a:xfrm>
            <a:off x="2633800" y="1945275"/>
            <a:ext cx="2374200" cy="1683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6" name="Google Shape;276;gd033643a16_0_209"/>
          <p:cNvPicPr preferRelativeResize="0"/>
          <p:nvPr/>
        </p:nvPicPr>
        <p:blipFill rotWithShape="1">
          <a:blip r:embed="rId4">
            <a:alphaModFix/>
          </a:blip>
          <a:srcRect b="0" l="0" r="0" t="0"/>
          <a:stretch/>
        </p:blipFill>
        <p:spPr>
          <a:xfrm>
            <a:off x="2660950" y="1963200"/>
            <a:ext cx="2319900" cy="1585929"/>
          </a:xfrm>
          <a:prstGeom prst="rect">
            <a:avLst/>
          </a:prstGeom>
          <a:noFill/>
          <a:ln>
            <a:noFill/>
          </a:ln>
        </p:spPr>
      </p:pic>
      <p:cxnSp>
        <p:nvCxnSpPr>
          <p:cNvPr id="277" name="Google Shape;277;gd033643a16_0_209"/>
          <p:cNvCxnSpPr>
            <a:stCxn id="274" idx="1"/>
          </p:cNvCxnSpPr>
          <p:nvPr/>
        </p:nvCxnSpPr>
        <p:spPr>
          <a:xfrm flipH="1">
            <a:off x="1924413" y="1002532"/>
            <a:ext cx="1128000" cy="1427100"/>
          </a:xfrm>
          <a:prstGeom prst="straightConnector1">
            <a:avLst/>
          </a:prstGeom>
          <a:noFill/>
          <a:ln cap="flat" cmpd="sng" w="38100">
            <a:solidFill>
              <a:srgbClr val="FF0000"/>
            </a:solidFill>
            <a:prstDash val="solid"/>
            <a:round/>
            <a:headEnd len="sm" w="sm" type="none"/>
            <a:tailEnd len="med" w="med" type="triangle"/>
          </a:ln>
        </p:spPr>
      </p:cxnSp>
      <p:pic>
        <p:nvPicPr>
          <p:cNvPr id="278" name="Google Shape;278;gd033643a16_0_209"/>
          <p:cNvPicPr preferRelativeResize="0"/>
          <p:nvPr/>
        </p:nvPicPr>
        <p:blipFill rotWithShape="1">
          <a:blip r:embed="rId5">
            <a:alphaModFix/>
          </a:blip>
          <a:srcRect b="0" l="0" r="0" t="0"/>
          <a:stretch/>
        </p:blipFill>
        <p:spPr>
          <a:xfrm>
            <a:off x="6659025" y="2132975"/>
            <a:ext cx="2374200" cy="1693275"/>
          </a:xfrm>
          <a:prstGeom prst="rect">
            <a:avLst/>
          </a:prstGeom>
          <a:noFill/>
          <a:ln cap="flat" cmpd="sng" w="9525">
            <a:solidFill>
              <a:schemeClr val="dk2"/>
            </a:solidFill>
            <a:prstDash val="solid"/>
            <a:round/>
            <a:headEnd len="sm" w="sm" type="none"/>
            <a:tailEnd len="sm" w="sm" type="none"/>
          </a:ln>
        </p:spPr>
      </p:pic>
      <p:sp>
        <p:nvSpPr>
          <p:cNvPr id="279" name="Google Shape;279;gd033643a16_0_209"/>
          <p:cNvSpPr txBox="1"/>
          <p:nvPr/>
        </p:nvSpPr>
        <p:spPr>
          <a:xfrm>
            <a:off x="6613177" y="1308050"/>
            <a:ext cx="26277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1" lang="en-US" sz="1200" u="none" cap="none" strike="noStrike">
                <a:solidFill>
                  <a:srgbClr val="000000"/>
                </a:solidFill>
                <a:latin typeface="Lato"/>
                <a:ea typeface="Lato"/>
                <a:cs typeface="Lato"/>
                <a:sym typeface="Lato"/>
              </a:rPr>
              <a:t>A setting panel will appear, </a:t>
            </a:r>
            <a:endParaRPr b="1" i="1" sz="1200" u="none" cap="none" strike="noStrike">
              <a:solidFill>
                <a:srgbClr val="000000"/>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200"/>
              <a:buFont typeface="Arial"/>
              <a:buNone/>
            </a:pPr>
            <a:r>
              <a:rPr b="1" i="1" lang="en-US" sz="1200" u="none" cap="none" strike="noStrike">
                <a:solidFill>
                  <a:srgbClr val="000000"/>
                </a:solidFill>
                <a:latin typeface="Lato"/>
                <a:ea typeface="Lato"/>
                <a:cs typeface="Lato"/>
                <a:sym typeface="Lato"/>
              </a:rPr>
              <a:t>so adjust the Speaker setting</a:t>
            </a:r>
            <a:endParaRPr b="1" i="1" sz="1200" u="none" cap="none" strike="noStrike">
              <a:solidFill>
                <a:srgbClr val="000000"/>
              </a:solidFill>
              <a:latin typeface="Lato"/>
              <a:ea typeface="Lato"/>
              <a:cs typeface="Lato"/>
              <a:sym typeface="Lato"/>
            </a:endParaRPr>
          </a:p>
        </p:txBody>
      </p:sp>
      <p:sp>
        <p:nvSpPr>
          <p:cNvPr id="280" name="Google Shape;280;gd033643a16_0_209"/>
          <p:cNvSpPr txBox="1"/>
          <p:nvPr/>
        </p:nvSpPr>
        <p:spPr>
          <a:xfrm>
            <a:off x="5177850" y="2204475"/>
            <a:ext cx="1083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1" lang="en-US" sz="1200" u="none" cap="none" strike="noStrike">
                <a:solidFill>
                  <a:srgbClr val="000000"/>
                </a:solidFill>
                <a:latin typeface="Lato"/>
                <a:ea typeface="Lato"/>
                <a:cs typeface="Lato"/>
                <a:sym typeface="Lato"/>
              </a:rPr>
              <a:t>Click own image</a:t>
            </a:r>
            <a:endParaRPr b="0" i="0" sz="1400" u="none" cap="none" strike="noStrike">
              <a:solidFill>
                <a:srgbClr val="000000"/>
              </a:solidFill>
              <a:latin typeface="Lato"/>
              <a:ea typeface="Lato"/>
              <a:cs typeface="Lato"/>
              <a:sym typeface="Lato"/>
            </a:endParaRPr>
          </a:p>
        </p:txBody>
      </p:sp>
      <p:sp>
        <p:nvSpPr>
          <p:cNvPr id="281" name="Google Shape;281;gd033643a16_0_209"/>
          <p:cNvSpPr txBox="1"/>
          <p:nvPr/>
        </p:nvSpPr>
        <p:spPr>
          <a:xfrm>
            <a:off x="4344575" y="1358013"/>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2"/>
                </a:solidFill>
                <a:latin typeface="Arial"/>
                <a:ea typeface="Arial"/>
                <a:cs typeface="Arial"/>
                <a:sym typeface="Arial"/>
              </a:rPr>
              <a:t>If you can’t hear…</a:t>
            </a:r>
            <a:endParaRPr b="0" i="0" sz="1400" u="none" cap="none" strike="noStrike">
              <a:solidFill>
                <a:srgbClr val="000000"/>
              </a:solidFill>
              <a:latin typeface="Arial"/>
              <a:ea typeface="Arial"/>
              <a:cs typeface="Arial"/>
              <a:sym typeface="Arial"/>
            </a:endParaRPr>
          </a:p>
        </p:txBody>
      </p:sp>
      <p:pic>
        <p:nvPicPr>
          <p:cNvPr id="282" name="Google Shape;282;gd033643a16_0_209"/>
          <p:cNvPicPr preferRelativeResize="0"/>
          <p:nvPr/>
        </p:nvPicPr>
        <p:blipFill>
          <a:blip r:embed="rId6">
            <a:alphaModFix/>
          </a:blip>
          <a:stretch>
            <a:fillRect/>
          </a:stretch>
        </p:blipFill>
        <p:spPr>
          <a:xfrm>
            <a:off x="544375" y="1224675"/>
            <a:ext cx="1800600" cy="3062971"/>
          </a:xfrm>
          <a:prstGeom prst="rect">
            <a:avLst/>
          </a:prstGeom>
          <a:noFill/>
          <a:ln>
            <a:noFill/>
          </a:ln>
        </p:spPr>
      </p:pic>
      <p:sp>
        <p:nvSpPr>
          <p:cNvPr id="283" name="Google Shape;283;gd033643a16_0_209"/>
          <p:cNvSpPr/>
          <p:nvPr/>
        </p:nvSpPr>
        <p:spPr>
          <a:xfrm>
            <a:off x="544375" y="2420775"/>
            <a:ext cx="1769700" cy="671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4" name="Google Shape;284;gd033643a16_0_209"/>
          <p:cNvPicPr preferRelativeResize="0"/>
          <p:nvPr/>
        </p:nvPicPr>
        <p:blipFill rotWithShape="1">
          <a:blip r:embed="rId7">
            <a:alphaModFix/>
          </a:blip>
          <a:srcRect b="0" l="12399" r="17938" t="0"/>
          <a:stretch/>
        </p:blipFill>
        <p:spPr>
          <a:xfrm>
            <a:off x="2481400" y="3723225"/>
            <a:ext cx="2627700" cy="323850"/>
          </a:xfrm>
          <a:prstGeom prst="rect">
            <a:avLst/>
          </a:prstGeom>
          <a:noFill/>
          <a:ln>
            <a:noFill/>
          </a:ln>
        </p:spPr>
      </p:pic>
      <p:sp>
        <p:nvSpPr>
          <p:cNvPr id="285" name="Google Shape;285;gd033643a16_0_209"/>
          <p:cNvSpPr txBox="1"/>
          <p:nvPr/>
        </p:nvSpPr>
        <p:spPr>
          <a:xfrm>
            <a:off x="5139450" y="3149150"/>
            <a:ext cx="1474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1" lang="en-US" sz="1200" u="none" cap="none" strike="noStrike">
                <a:solidFill>
                  <a:srgbClr val="000000"/>
                </a:solidFill>
                <a:latin typeface="Lato"/>
                <a:ea typeface="Lato"/>
                <a:cs typeface="Lato"/>
                <a:sym typeface="Lato"/>
              </a:rPr>
              <a:t>Click</a:t>
            </a:r>
            <a:endParaRPr b="1" i="1" sz="1200">
              <a:latin typeface="Lato"/>
              <a:ea typeface="Lato"/>
              <a:cs typeface="Lato"/>
              <a:sym typeface="Lato"/>
            </a:endParaRPr>
          </a:p>
          <a:p>
            <a:pPr indent="0" lvl="0" marL="0" marR="0" rtl="0" algn="ctr">
              <a:lnSpc>
                <a:spcPct val="100000"/>
              </a:lnSpc>
              <a:spcBef>
                <a:spcPts val="0"/>
              </a:spcBef>
              <a:spcAft>
                <a:spcPts val="0"/>
              </a:spcAft>
              <a:buClr>
                <a:srgbClr val="000000"/>
              </a:buClr>
              <a:buSzPts val="1200"/>
              <a:buFont typeface="Arial"/>
              <a:buNone/>
            </a:pPr>
            <a:r>
              <a:rPr b="1" i="1" lang="en-US" sz="1200">
                <a:latin typeface="Lato"/>
                <a:ea typeface="Lato"/>
                <a:cs typeface="Lato"/>
                <a:sym typeface="Lato"/>
              </a:rPr>
              <a:t>Audio Settings</a:t>
            </a:r>
            <a:endParaRPr b="1" i="1" sz="1200">
              <a:latin typeface="Lato"/>
              <a:ea typeface="Lato"/>
              <a:cs typeface="Lato"/>
              <a:sym typeface="Lato"/>
            </a:endParaRPr>
          </a:p>
        </p:txBody>
      </p:sp>
      <p:cxnSp>
        <p:nvCxnSpPr>
          <p:cNvPr id="286" name="Google Shape;286;gd033643a16_0_209"/>
          <p:cNvCxnSpPr/>
          <p:nvPr/>
        </p:nvCxnSpPr>
        <p:spPr>
          <a:xfrm>
            <a:off x="4496975" y="3785075"/>
            <a:ext cx="2116500"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d033643a16_0_257"/>
          <p:cNvSpPr txBox="1"/>
          <p:nvPr>
            <p:ph type="title"/>
          </p:nvPr>
        </p:nvSpPr>
        <p:spPr>
          <a:xfrm>
            <a:off x="2195550" y="46225"/>
            <a:ext cx="2982300" cy="41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sz="1400">
                <a:solidFill>
                  <a:srgbClr val="0000FF"/>
                </a:solidFill>
                <a:latin typeface="M PLUS 1p"/>
                <a:ea typeface="M PLUS 1p"/>
                <a:cs typeface="M PLUS 1p"/>
                <a:sym typeface="M PLUS 1p"/>
              </a:rPr>
              <a:t>Talk Checklist 5</a:t>
            </a:r>
            <a:endParaRPr sz="1400">
              <a:solidFill>
                <a:srgbClr val="0000FF"/>
              </a:solidFill>
              <a:latin typeface="M PLUS 1p"/>
              <a:ea typeface="M PLUS 1p"/>
              <a:cs typeface="M PLUS 1p"/>
              <a:sym typeface="M PLUS 1p"/>
            </a:endParaRPr>
          </a:p>
        </p:txBody>
      </p:sp>
      <p:sp>
        <p:nvSpPr>
          <p:cNvPr id="292" name="Google Shape;292;gd033643a16_0_257"/>
          <p:cNvSpPr txBox="1"/>
          <p:nvPr/>
        </p:nvSpPr>
        <p:spPr>
          <a:xfrm>
            <a:off x="250000" y="849950"/>
            <a:ext cx="7750800" cy="2342400"/>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Clr>
                <a:srgbClr val="000000"/>
              </a:buClr>
              <a:buSzPts val="2000"/>
              <a:buFont typeface="Arial"/>
              <a:buNone/>
            </a:pPr>
            <a:r>
              <a:rPr lang="en-US" sz="2000"/>
              <a:t>5</a:t>
            </a:r>
            <a:r>
              <a:rPr b="0" i="0" lang="en-US" sz="2000" u="none" cap="none" strike="noStrike">
                <a:solidFill>
                  <a:srgbClr val="000000"/>
                </a:solidFill>
                <a:latin typeface="Arial"/>
                <a:ea typeface="Arial"/>
                <a:cs typeface="Arial"/>
                <a:sym typeface="Arial"/>
              </a:rPr>
              <a:t>．</a:t>
            </a:r>
            <a:r>
              <a:rPr lang="en-US" sz="2000"/>
              <a:t>Please read through</a:t>
            </a:r>
            <a:r>
              <a:rPr b="0" i="0" lang="en-US" sz="2000" u="none" cap="none" strike="noStrike">
                <a:solidFill>
                  <a:srgbClr val="000000"/>
                </a:solidFill>
                <a:latin typeface="Arial"/>
                <a:ea typeface="Arial"/>
                <a:cs typeface="Arial"/>
                <a:sym typeface="Arial"/>
              </a:rPr>
              <a:t> the </a:t>
            </a:r>
            <a:r>
              <a:rPr lang="en-US" sz="2000"/>
              <a:t>“</a:t>
            </a:r>
            <a:r>
              <a:rPr b="0" i="0" lang="en-US" sz="2000" u="none" cap="none" strike="noStrike">
                <a:solidFill>
                  <a:srgbClr val="000000"/>
                </a:solidFill>
                <a:latin typeface="Arial"/>
                <a:ea typeface="Arial"/>
                <a:cs typeface="Arial"/>
                <a:sym typeface="Arial"/>
              </a:rPr>
              <a:t>Talk </a:t>
            </a:r>
            <a:r>
              <a:rPr lang="en-US" sz="2000"/>
              <a:t>process slides”</a:t>
            </a:r>
            <a:r>
              <a:rPr b="0" i="0" lang="en-US" sz="2000" u="none" cap="none" strike="noStrike">
                <a:solidFill>
                  <a:srgbClr val="000000"/>
                </a:solidFill>
                <a:latin typeface="Arial"/>
                <a:ea typeface="Arial"/>
                <a:cs typeface="Arial"/>
                <a:sym typeface="Arial"/>
              </a:rPr>
              <a:t> to understand how to prepare and do the Talk during the </a:t>
            </a:r>
            <a:r>
              <a:rPr lang="en-US" sz="2000"/>
              <a:t>live session</a:t>
            </a:r>
            <a:r>
              <a:rPr b="0" i="0" lang="en-US" sz="2000" u="none" cap="none" strike="noStrike">
                <a:solidFill>
                  <a:srgbClr val="000000"/>
                </a:solidFill>
                <a:latin typeface="Arial"/>
                <a:ea typeface="Arial"/>
                <a:cs typeface="Arial"/>
                <a:sym typeface="Arial"/>
              </a:rPr>
              <a:t>!</a:t>
            </a:r>
            <a:br>
              <a:rPr b="0" i="0" lang="en-US" sz="2000" u="none" cap="none" strike="noStrike">
                <a:solidFill>
                  <a:srgbClr val="000000"/>
                </a:solidFill>
                <a:latin typeface="Arial"/>
                <a:ea typeface="Arial"/>
                <a:cs typeface="Arial"/>
                <a:sym typeface="Arial"/>
              </a:rPr>
            </a:br>
            <a:endParaRPr b="0" i="0" sz="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br>
              <a:rPr b="0" i="0" lang="en-US" sz="2000" u="none" cap="none" strike="noStrike">
                <a:solidFill>
                  <a:srgbClr val="000000"/>
                </a:solidFill>
                <a:latin typeface="Arial"/>
                <a:ea typeface="Arial"/>
                <a:cs typeface="Arial"/>
                <a:sym typeface="Arial"/>
              </a:rPr>
            </a:br>
            <a:endParaRPr b="0" i="0" sz="20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1430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p:txBody>
      </p:sp>
      <p:pic>
        <p:nvPicPr>
          <p:cNvPr id="293" name="Google Shape;293;gd033643a16_0_257"/>
          <p:cNvPicPr preferRelativeResize="0"/>
          <p:nvPr/>
        </p:nvPicPr>
        <p:blipFill rotWithShape="1">
          <a:blip r:embed="rId3">
            <a:alphaModFix/>
          </a:blip>
          <a:srcRect b="0" l="0" r="0" t="0"/>
          <a:stretch/>
        </p:blipFill>
        <p:spPr>
          <a:xfrm>
            <a:off x="383750" y="38522"/>
            <a:ext cx="1560613" cy="414600"/>
          </a:xfrm>
          <a:prstGeom prst="rect">
            <a:avLst/>
          </a:prstGeom>
          <a:noFill/>
          <a:ln>
            <a:noFill/>
          </a:ln>
        </p:spPr>
      </p:pic>
      <p:sp>
        <p:nvSpPr>
          <p:cNvPr id="294" name="Google Shape;294;gd033643a16_0_257"/>
          <p:cNvSpPr txBox="1"/>
          <p:nvPr/>
        </p:nvSpPr>
        <p:spPr>
          <a:xfrm>
            <a:off x="7623274" y="2738376"/>
            <a:ext cx="2196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t/>
            </a:r>
            <a:endParaRPr b="1" i="0" sz="1050" u="none" cap="none" strike="noStrike">
              <a:solidFill>
                <a:srgbClr val="FF0000"/>
              </a:solidFill>
              <a:latin typeface="Arial"/>
              <a:ea typeface="Arial"/>
              <a:cs typeface="Arial"/>
              <a:sym typeface="Arial"/>
            </a:endParaRPr>
          </a:p>
        </p:txBody>
      </p:sp>
      <p:sp>
        <p:nvSpPr>
          <p:cNvPr id="295" name="Google Shape;295;gd033643a16_0_257">
            <a:hlinkClick action="ppaction://hlinkshowjump?jump=nextslide"/>
          </p:cNvPr>
          <p:cNvSpPr/>
          <p:nvPr/>
        </p:nvSpPr>
        <p:spPr>
          <a:xfrm>
            <a:off x="4974525" y="4480450"/>
            <a:ext cx="3840300" cy="6714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Check Above and Proceed to Next Page</a:t>
            </a:r>
            <a:endParaRPr b="1" i="0" sz="1400" u="none" cap="none" strike="noStrike">
              <a:solidFill>
                <a:srgbClr val="000000"/>
              </a:solidFill>
              <a:latin typeface="Arial"/>
              <a:ea typeface="Arial"/>
              <a:cs typeface="Arial"/>
              <a:sym typeface="Arial"/>
            </a:endParaRPr>
          </a:p>
        </p:txBody>
      </p:sp>
      <p:sp>
        <p:nvSpPr>
          <p:cNvPr id="296" name="Google Shape;296;gd033643a16_0_257">
            <a:hlinkClick action="ppaction://hlinkshowjump?jump=previousslide"/>
          </p:cNvPr>
          <p:cNvSpPr/>
          <p:nvPr/>
        </p:nvSpPr>
        <p:spPr>
          <a:xfrm>
            <a:off x="395025" y="4480450"/>
            <a:ext cx="1800600" cy="671400"/>
          </a:xfrm>
          <a:prstGeom prst="lef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Previous Page</a:t>
            </a:r>
            <a:endParaRPr b="0" i="0" sz="1400" u="none" cap="none" strike="noStrike">
              <a:solidFill>
                <a:srgbClr val="000000"/>
              </a:solidFill>
              <a:latin typeface="Arial"/>
              <a:ea typeface="Arial"/>
              <a:cs typeface="Arial"/>
              <a:sym typeface="Arial"/>
            </a:endParaRPr>
          </a:p>
        </p:txBody>
      </p:sp>
      <p:pic>
        <p:nvPicPr>
          <p:cNvPr id="297" name="Google Shape;297;gd033643a16_0_257"/>
          <p:cNvPicPr preferRelativeResize="0"/>
          <p:nvPr/>
        </p:nvPicPr>
        <p:blipFill rotWithShape="1">
          <a:blip r:embed="rId4">
            <a:alphaModFix/>
          </a:blip>
          <a:srcRect b="0" l="0" r="0" t="0"/>
          <a:stretch/>
        </p:blipFill>
        <p:spPr>
          <a:xfrm>
            <a:off x="3352240" y="2752270"/>
            <a:ext cx="2146236" cy="581025"/>
          </a:xfrm>
          <a:prstGeom prst="rect">
            <a:avLst/>
          </a:prstGeom>
          <a:noFill/>
          <a:ln>
            <a:noFill/>
          </a:ln>
        </p:spPr>
      </p:pic>
      <p:pic>
        <p:nvPicPr>
          <p:cNvPr id="298" name="Google Shape;298;gd033643a16_0_257"/>
          <p:cNvPicPr preferRelativeResize="0"/>
          <p:nvPr/>
        </p:nvPicPr>
        <p:blipFill>
          <a:blip r:embed="rId5">
            <a:alphaModFix/>
          </a:blip>
          <a:stretch>
            <a:fillRect/>
          </a:stretch>
        </p:blipFill>
        <p:spPr>
          <a:xfrm>
            <a:off x="3163288" y="2619214"/>
            <a:ext cx="2512625" cy="847111"/>
          </a:xfrm>
          <a:prstGeom prst="rect">
            <a:avLst/>
          </a:prstGeom>
          <a:noFill/>
          <a:ln>
            <a:noFill/>
          </a:ln>
        </p:spPr>
      </p:pic>
      <p:pic>
        <p:nvPicPr>
          <p:cNvPr id="299" name="Google Shape;299;gd033643a16_0_257"/>
          <p:cNvPicPr preferRelativeResize="0"/>
          <p:nvPr/>
        </p:nvPicPr>
        <p:blipFill rotWithShape="1">
          <a:blip r:embed="rId6">
            <a:alphaModFix/>
          </a:blip>
          <a:srcRect b="0" l="0" r="0" t="0"/>
          <a:stretch/>
        </p:blipFill>
        <p:spPr>
          <a:xfrm>
            <a:off x="2876749" y="2055973"/>
            <a:ext cx="3097225" cy="197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