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Inflation Insights Hub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86753" y="738698"/>
            <a:ext cx="7933765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 Stack: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Language: Python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Data Analysis: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Pandas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Code Editor: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SQLite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Create an interactive platform for global inflation analysis.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Uncover insights, identify patterns, aid decision-making.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Functionalities: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CRUD Operations: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Create: Ingest and process financial data feeds.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Read: Provide interactive dashboards, queries, and reports.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Update: Implement periodic dataset updates.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Delete: Manage outdated data for accuracy.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Constraints: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data quality checks during ingestion and processing.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7653" y="362180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ER </a:t>
            </a:r>
            <a:r>
              <a:rPr lang="en-IN" sz="2000" dirty="0"/>
              <a:t>DIAGRAM</a:t>
            </a:r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894" y="1194546"/>
            <a:ext cx="6893859" cy="4468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2147" y="989710"/>
            <a:ext cx="6100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Github</a:t>
            </a:r>
            <a:r>
              <a:rPr lang="en-IN" sz="2400" dirty="0"/>
              <a:t> link:</a:t>
            </a:r>
            <a:endParaRPr lang="en-IN" sz="2400" dirty="0"/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https://github.com/Afshanjabeen77/Revature.git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8358" y="1149853"/>
            <a:ext cx="10208560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FACED DURING PROJECT:</a:t>
            </a:r>
            <a:endParaRPr lang="en-IN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Schema Design: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Designing an effective SQLite database schema to store inflation data while considering performance and data retrieval efficiency.</a:t>
            </a:r>
            <a:endParaRPr lang="en-IN" sz="2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 Performance: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Ensuring that SQL queries are optimized for efficient data retrieval.</a:t>
            </a:r>
            <a:endParaRPr lang="en-IN" sz="20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Handling: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Managing errors during data ingestion and processing to prevent data corruption.</a:t>
            </a:r>
            <a:endParaRPr lang="en-IN" sz="2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Control: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Managing user access to ensure only authorized individuals can interact with and modify the data.</a:t>
            </a:r>
            <a:endParaRPr lang="en-US" sz="2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 Code Practices: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Maintaining a clean and organized Python codebase for better readability and future maintenance.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2253" y="2164085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5400" b="1" i="0" dirty="0">
                <a:effectLst/>
                <a:latin typeface="Söhne"/>
              </a:rPr>
              <a:t>T</a:t>
            </a:r>
            <a:r>
              <a:rPr lang="en-IN" sz="5400" b="1" dirty="0">
                <a:latin typeface="Söhne"/>
              </a:rPr>
              <a:t>HANK YOU</a:t>
            </a:r>
            <a:endParaRPr lang="en-IN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1237</Words>
  <Application>WPS Presentation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Söhne</vt:lpstr>
      <vt:lpstr>Segoe Print</vt:lpstr>
      <vt:lpstr>Gill Sans MT</vt:lpstr>
      <vt:lpstr>Microsoft YaHei</vt:lpstr>
      <vt:lpstr>Arial Unicode MS</vt:lpstr>
      <vt:lpstr>Calibri</vt:lpstr>
      <vt:lpstr>Gallery</vt:lpstr>
      <vt:lpstr>Global Inflation Insights Hub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Inflation Insights Hub</dc:title>
  <dc:creator>Afshan Jabeen Mohammad</dc:creator>
  <cp:lastModifiedBy>91939</cp:lastModifiedBy>
  <cp:revision>2</cp:revision>
  <dcterms:created xsi:type="dcterms:W3CDTF">2024-01-19T12:25:00Z</dcterms:created>
  <dcterms:modified xsi:type="dcterms:W3CDTF">2024-01-19T14:10:09Z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71209D67309248E6BD6AA04E217794E2_12</vt:lpwstr>
  </property>
  <property fmtid="{D5CDD505-2E9C-101B-9397-08002B2CF9AE}" pid="3" name="KSOProductBuildVer">
    <vt:lpwstr>1033-12.2.0.13431</vt:lpwstr>
  </property>
</Properties>
</file>