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01"/>
    <a:srgbClr val="FF2F05"/>
    <a:srgbClr val="FD5603"/>
    <a:srgbClr val="FE4F00"/>
    <a:srgbClr val="FE5B00"/>
    <a:srgbClr val="FFB601"/>
    <a:srgbClr val="FFC901"/>
    <a:srgbClr val="FD6E03"/>
    <a:srgbClr val="FF6E01"/>
    <a:srgbClr val="FD86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15AB-4903-488A-95A8-69FB13BFB39A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9624-62D3-475E-B83E-8612B9DB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7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15AB-4903-488A-95A8-69FB13BFB39A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9624-62D3-475E-B83E-8612B9DB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15AB-4903-488A-95A8-69FB13BFB39A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9624-62D3-475E-B83E-8612B9DB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9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15AB-4903-488A-95A8-69FB13BFB39A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9624-62D3-475E-B83E-8612B9DB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15AB-4903-488A-95A8-69FB13BFB39A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9624-62D3-475E-B83E-8612B9DB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5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15AB-4903-488A-95A8-69FB13BFB39A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9624-62D3-475E-B83E-8612B9DB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4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15AB-4903-488A-95A8-69FB13BFB39A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9624-62D3-475E-B83E-8612B9DB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4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15AB-4903-488A-95A8-69FB13BFB39A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9624-62D3-475E-B83E-8612B9DB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7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15AB-4903-488A-95A8-69FB13BFB39A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9624-62D3-475E-B83E-8612B9DB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15AB-4903-488A-95A8-69FB13BFB39A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9624-62D3-475E-B83E-8612B9DB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2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15AB-4903-488A-95A8-69FB13BFB39A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9624-62D3-475E-B83E-8612B9DB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4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615AB-4903-488A-95A8-69FB13BFB39A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B9624-62D3-475E-B83E-8612B9DB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4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06084" y="1143000"/>
            <a:ext cx="7090116" cy="2638425"/>
            <a:chOff x="606084" y="1143000"/>
            <a:chExt cx="7090116" cy="2638425"/>
          </a:xfrm>
        </p:grpSpPr>
        <p:sp>
          <p:nvSpPr>
            <p:cNvPr id="3" name="Rectangle 2"/>
            <p:cNvSpPr/>
            <p:nvPr/>
          </p:nvSpPr>
          <p:spPr>
            <a:xfrm>
              <a:off x="606084" y="1143000"/>
              <a:ext cx="7090116" cy="26384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1" r="2855"/>
            <a:stretch/>
          </p:blipFill>
          <p:spPr bwMode="auto">
            <a:xfrm>
              <a:off x="4267200" y="1143000"/>
              <a:ext cx="3326296" cy="2628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8" r="4365"/>
            <a:stretch/>
          </p:blipFill>
          <p:spPr bwMode="auto">
            <a:xfrm>
              <a:off x="606084" y="1219200"/>
              <a:ext cx="3661116" cy="256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202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752600" y="1600200"/>
            <a:ext cx="4912623" cy="3248025"/>
            <a:chOff x="1752600" y="1600200"/>
            <a:chExt cx="4912623" cy="3248025"/>
          </a:xfrm>
        </p:grpSpPr>
        <p:sp>
          <p:nvSpPr>
            <p:cNvPr id="2" name="Rectangle 1"/>
            <p:cNvSpPr/>
            <p:nvPr/>
          </p:nvSpPr>
          <p:spPr>
            <a:xfrm>
              <a:off x="1752600" y="1600200"/>
              <a:ext cx="4912623" cy="3248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12"/>
            <a:stretch/>
          </p:blipFill>
          <p:spPr bwMode="auto">
            <a:xfrm>
              <a:off x="1752600" y="1600200"/>
              <a:ext cx="4912623" cy="324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116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57200" y="1600200"/>
            <a:ext cx="6858000" cy="4267200"/>
            <a:chOff x="457200" y="1600200"/>
            <a:chExt cx="6858000" cy="4267200"/>
          </a:xfrm>
        </p:grpSpPr>
        <p:sp>
          <p:nvSpPr>
            <p:cNvPr id="31" name="Rectangle 30"/>
            <p:cNvSpPr/>
            <p:nvPr/>
          </p:nvSpPr>
          <p:spPr>
            <a:xfrm>
              <a:off x="457200" y="1600200"/>
              <a:ext cx="6858000" cy="426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75903" y="1715869"/>
              <a:ext cx="6587242" cy="4012437"/>
              <a:chOff x="575903" y="1715869"/>
              <a:chExt cx="6587242" cy="4012437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1876" y="1855964"/>
                <a:ext cx="5417046" cy="3872342"/>
              </a:xfrm>
              <a:prstGeom prst="rect">
                <a:avLst/>
              </a:prstGeom>
            </p:spPr>
          </p:pic>
          <p:cxnSp>
            <p:nvCxnSpPr>
              <p:cNvPr id="10" name="Straight Arrow Connector 9"/>
              <p:cNvCxnSpPr/>
              <p:nvPr/>
            </p:nvCxnSpPr>
            <p:spPr>
              <a:xfrm flipH="1">
                <a:off x="4267200" y="2115234"/>
                <a:ext cx="685800" cy="323166"/>
              </a:xfrm>
              <a:prstGeom prst="straightConnector1">
                <a:avLst/>
              </a:prstGeom>
              <a:ln w="76200">
                <a:solidFill>
                  <a:srgbClr val="FFFF99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/>
              <p:cNvSpPr txBox="1"/>
              <p:nvPr/>
            </p:nvSpPr>
            <p:spPr>
              <a:xfrm>
                <a:off x="4800599" y="1715869"/>
                <a:ext cx="1524001" cy="646331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EEG Chan 1 (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Cz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H="1">
                <a:off x="5181599" y="4273857"/>
                <a:ext cx="762001" cy="161583"/>
              </a:xfrm>
              <a:prstGeom prst="straightConnector1">
                <a:avLst/>
              </a:prstGeom>
              <a:ln w="76200">
                <a:solidFill>
                  <a:srgbClr val="FFFF99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5791200" y="3789109"/>
                <a:ext cx="1371945" cy="646331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EEG Ref (Ear Lobe)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133945" y="2438400"/>
                <a:ext cx="609255" cy="685800"/>
              </a:xfrm>
              <a:prstGeom prst="straightConnector1">
                <a:avLst/>
              </a:prstGeom>
              <a:ln w="76200">
                <a:solidFill>
                  <a:srgbClr val="FFFF99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914400" y="1932548"/>
                <a:ext cx="1371945" cy="646331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EEG Bias (Ear Lobe)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1829490" y="3505200"/>
                <a:ext cx="761310" cy="0"/>
              </a:xfrm>
              <a:prstGeom prst="straightConnector1">
                <a:avLst/>
              </a:prstGeom>
              <a:ln w="76200">
                <a:solidFill>
                  <a:srgbClr val="99FF99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75903" y="3200400"/>
                <a:ext cx="1371945" cy="646331"/>
              </a:xfrm>
              <a:prstGeom prst="rect">
                <a:avLst/>
              </a:prstGeom>
              <a:solidFill>
                <a:srgbClr val="99FF99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Ear Bud</a:t>
                </a:r>
              </a:p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(AM Tones)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4953000" y="4572000"/>
                <a:ext cx="457200" cy="609600"/>
              </a:xfrm>
              <a:prstGeom prst="straightConnector1">
                <a:avLst/>
              </a:prstGeom>
              <a:ln w="76200">
                <a:solidFill>
                  <a:srgbClr val="99FF99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5257455" y="4953000"/>
                <a:ext cx="1371945" cy="646331"/>
              </a:xfrm>
              <a:prstGeom prst="rect">
                <a:avLst/>
              </a:prstGeom>
              <a:solidFill>
                <a:srgbClr val="99FF99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Ear Bud</a:t>
                </a:r>
              </a:p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(AM Tones)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150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419225"/>
            <a:ext cx="90106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77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0" y="812578"/>
            <a:ext cx="5334000" cy="36832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596544" y="914400"/>
            <a:ext cx="5510694" cy="3479800"/>
            <a:chOff x="1596544" y="914400"/>
            <a:chExt cx="5510694" cy="3479800"/>
          </a:xfrm>
        </p:grpSpPr>
        <p:pic>
          <p:nvPicPr>
            <p:cNvPr id="1030" name="Picture 6" descr="C:\Users\T410\Desktop\2015-01-24  Auditory Steady State Response (EEG Hacker, OpenBCI)\IMG_3870-00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914400"/>
              <a:ext cx="5202238" cy="347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Oval 2"/>
            <p:cNvSpPr/>
            <p:nvPr/>
          </p:nvSpPr>
          <p:spPr>
            <a:xfrm rot="19997589">
              <a:off x="1596544" y="951712"/>
              <a:ext cx="3113397" cy="2416704"/>
            </a:xfrm>
            <a:prstGeom prst="ellipse">
              <a:avLst/>
            </a:prstGeom>
            <a:solidFill>
              <a:schemeClr val="tx1">
                <a:alpha val="61000"/>
              </a:schemeClr>
            </a:solidFill>
            <a:ln>
              <a:noFill/>
            </a:ln>
            <a:effectLst>
              <a:softEdge rad="393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 rot="20128561">
              <a:off x="2440457" y="2366528"/>
              <a:ext cx="2634760" cy="16840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4800" b="1" dirty="0" smtClean="0">
                  <a:ln w="1905"/>
                  <a:gradFill>
                    <a:gsLst>
                      <a:gs pos="0">
                        <a:srgbClr val="FF2F05"/>
                      </a:gs>
                      <a:gs pos="100000">
                        <a:srgbClr val="FF3701"/>
                      </a:gs>
                    </a:gsLst>
                    <a:lin ang="5400000"/>
                  </a:gra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rPr>
                <a:t>Brain got</a:t>
              </a:r>
            </a:p>
            <a:p>
              <a:pPr algn="ctr">
                <a:lnSpc>
                  <a:spcPct val="90000"/>
                </a:lnSpc>
              </a:pPr>
              <a:r>
                <a:rPr lang="en-US" sz="4800" b="1" cap="none" dirty="0" smtClean="0">
                  <a:ln w="1905"/>
                  <a:gradFill>
                    <a:gsLst>
                      <a:gs pos="0">
                        <a:srgbClr val="FF2F05"/>
                      </a:gs>
                      <a:gs pos="100000">
                        <a:srgbClr val="FF3701"/>
                      </a:gs>
                    </a:gsLst>
                    <a:lin ang="5400000"/>
                  </a:gra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rPr>
                <a:t>Beats?</a:t>
              </a:r>
              <a:endParaRPr lang="en-US" sz="4800" b="1" cap="none" dirty="0">
                <a:ln w="1905"/>
                <a:gradFill>
                  <a:gsLst>
                    <a:gs pos="0">
                      <a:srgbClr val="FF2F05"/>
                    </a:gs>
                    <a:gs pos="100000">
                      <a:srgbClr val="FF3701"/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9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3" t="1490" b="3696"/>
          <a:stretch/>
        </p:blipFill>
        <p:spPr bwMode="auto">
          <a:xfrm>
            <a:off x="2238375" y="1205344"/>
            <a:ext cx="5200650" cy="3461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01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74713" y="990600"/>
            <a:ext cx="8269287" cy="4510088"/>
            <a:chOff x="874713" y="990600"/>
            <a:chExt cx="8269287" cy="4510088"/>
          </a:xfrm>
        </p:grpSpPr>
        <p:grpSp>
          <p:nvGrpSpPr>
            <p:cNvPr id="3" name="Group 2"/>
            <p:cNvGrpSpPr/>
            <p:nvPr/>
          </p:nvGrpSpPr>
          <p:grpSpPr>
            <a:xfrm>
              <a:off x="874713" y="990600"/>
              <a:ext cx="8269287" cy="4510088"/>
              <a:chOff x="874713" y="990600"/>
              <a:chExt cx="8269287" cy="451008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74713" y="990600"/>
                <a:ext cx="8269287" cy="45100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74" name="Picture 2" descr="C:\Users\T410\Desktop\2015-01-24  Auditory Steady State Response (EEG Hacker, OpenBCI)\Results-EyesClosed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4713" y="990600"/>
                <a:ext cx="8269287" cy="4510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4216216" y="1737053"/>
              <a:ext cx="116730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 Response</a:t>
              </a:r>
            </a:p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38-42 Hz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871331" y="2243468"/>
              <a:ext cx="5832614" cy="533400"/>
              <a:chOff x="1828799" y="2286000"/>
              <a:chExt cx="5832614" cy="533400"/>
            </a:xfrm>
          </p:grpSpPr>
          <p:sp>
            <p:nvSpPr>
              <p:cNvPr id="7" name="Right Brace 6"/>
              <p:cNvSpPr/>
              <p:nvPr/>
            </p:nvSpPr>
            <p:spPr>
              <a:xfrm>
                <a:off x="7467600" y="2296180"/>
                <a:ext cx="193813" cy="523220"/>
              </a:xfrm>
              <a:prstGeom prst="rightBrace">
                <a:avLst>
                  <a:gd name="adj1" fmla="val 29203"/>
                  <a:gd name="adj2" fmla="val 5000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" name="Right Brace 7"/>
              <p:cNvSpPr/>
              <p:nvPr/>
            </p:nvSpPr>
            <p:spPr>
              <a:xfrm flipH="1">
                <a:off x="1828799" y="2296180"/>
                <a:ext cx="193813" cy="523220"/>
              </a:xfrm>
              <a:prstGeom prst="rightBrace">
                <a:avLst>
                  <a:gd name="adj1" fmla="val 29203"/>
                  <a:gd name="adj2" fmla="val 5000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133600" y="2286000"/>
                <a:ext cx="5257800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133600" y="2819400"/>
                <a:ext cx="5257800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246675" y="3810402"/>
              <a:ext cx="110639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Eyes-Closed</a:t>
              </a:r>
            </a:p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Alpha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78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5800" y="990600"/>
            <a:ext cx="8269288" cy="4510087"/>
            <a:chOff x="685800" y="990600"/>
            <a:chExt cx="8269288" cy="4510087"/>
          </a:xfrm>
        </p:grpSpPr>
        <p:grpSp>
          <p:nvGrpSpPr>
            <p:cNvPr id="3" name="Group 2"/>
            <p:cNvGrpSpPr/>
            <p:nvPr/>
          </p:nvGrpSpPr>
          <p:grpSpPr>
            <a:xfrm>
              <a:off x="685800" y="990600"/>
              <a:ext cx="8269288" cy="4510087"/>
              <a:chOff x="685800" y="990600"/>
              <a:chExt cx="8269288" cy="4510087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85800" y="990600"/>
                <a:ext cx="8269288" cy="4510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98" name="Picture 2" descr="C:\Users\T410\Desktop\2015-01-24  Auditory Steady State Response (EEG Hacker, OpenBCI)\Results-EyesOpe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" y="990600"/>
                <a:ext cx="8269288" cy="4510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4035455" y="1737053"/>
              <a:ext cx="116730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 Response</a:t>
              </a:r>
            </a:p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38-42 Hz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828800" y="2243468"/>
              <a:ext cx="5640410" cy="533400"/>
              <a:chOff x="1828799" y="2286000"/>
              <a:chExt cx="5832614" cy="533400"/>
            </a:xfrm>
          </p:grpSpPr>
          <p:sp>
            <p:nvSpPr>
              <p:cNvPr id="7" name="Right Brace 6"/>
              <p:cNvSpPr/>
              <p:nvPr/>
            </p:nvSpPr>
            <p:spPr>
              <a:xfrm>
                <a:off x="7467600" y="2296180"/>
                <a:ext cx="193813" cy="523220"/>
              </a:xfrm>
              <a:prstGeom prst="rightBrace">
                <a:avLst>
                  <a:gd name="adj1" fmla="val 29203"/>
                  <a:gd name="adj2" fmla="val 5000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" name="Right Brace 7"/>
              <p:cNvSpPr/>
              <p:nvPr/>
            </p:nvSpPr>
            <p:spPr>
              <a:xfrm flipH="1">
                <a:off x="1828799" y="2296180"/>
                <a:ext cx="193813" cy="523220"/>
              </a:xfrm>
              <a:prstGeom prst="rightBrace">
                <a:avLst>
                  <a:gd name="adj1" fmla="val 29203"/>
                  <a:gd name="adj2" fmla="val 5000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133600" y="2286000"/>
                <a:ext cx="5257800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133600" y="2819400"/>
                <a:ext cx="5257800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6131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38200" y="990600"/>
            <a:ext cx="7824787" cy="4281488"/>
            <a:chOff x="838200" y="990600"/>
            <a:chExt cx="7824787" cy="4281488"/>
          </a:xfrm>
        </p:grpSpPr>
        <p:grpSp>
          <p:nvGrpSpPr>
            <p:cNvPr id="3" name="Group 2"/>
            <p:cNvGrpSpPr/>
            <p:nvPr/>
          </p:nvGrpSpPr>
          <p:grpSpPr>
            <a:xfrm>
              <a:off x="838200" y="990600"/>
              <a:ext cx="7824787" cy="4281488"/>
              <a:chOff x="838200" y="990600"/>
              <a:chExt cx="7824787" cy="428148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38200" y="990600"/>
                <a:ext cx="7824787" cy="42814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122" name="Picture 2" descr="C:\Users\T410\Desktop\2015-01-24  Auditory Steady State Response (EEG Hacker, OpenBCI)\Spectrum-EyesOpe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990600"/>
                <a:ext cx="7824787" cy="4281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5575741" y="2591639"/>
              <a:ext cx="110639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 Peaks</a:t>
              </a:r>
            </a:p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38-42 Hz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888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48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WEA</dc:creator>
  <cp:lastModifiedBy>WEA</cp:lastModifiedBy>
  <cp:revision>12</cp:revision>
  <dcterms:created xsi:type="dcterms:W3CDTF">2015-01-24T16:58:58Z</dcterms:created>
  <dcterms:modified xsi:type="dcterms:W3CDTF">2015-01-25T20:36:35Z</dcterms:modified>
</cp:coreProperties>
</file>