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8A3E-8D9E-4EB7-A8DC-A89192FD6B1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AB2B-C4C9-4368-9F38-7ED872C1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658483" y="914400"/>
            <a:ext cx="6096000" cy="5638800"/>
            <a:chOff x="658483" y="914400"/>
            <a:chExt cx="6096000" cy="5638800"/>
          </a:xfrm>
        </p:grpSpPr>
        <p:sp>
          <p:nvSpPr>
            <p:cNvPr id="142" name="Rectangle 141"/>
            <p:cNvSpPr/>
            <p:nvPr/>
          </p:nvSpPr>
          <p:spPr>
            <a:xfrm>
              <a:off x="658483" y="914400"/>
              <a:ext cx="6096000" cy="563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800099" y="1066800"/>
              <a:ext cx="5756694" cy="5255794"/>
              <a:chOff x="800099" y="1066800"/>
              <a:chExt cx="5756694" cy="525579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667000" y="10668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V_A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2000" y="10668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V_B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667000" y="25146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V_C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72000" y="25146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V_D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39624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V_E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72000" y="39624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V_F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667000" y="54102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V_G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72000" y="54102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V_H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33800" y="12573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2781300" y="19812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4686300" y="19812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33800" y="27051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2781300" y="34290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4686300" y="34290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33800" y="41529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5400000">
                <a:off x="2781300" y="48768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4686300" y="48768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33800" y="5600700"/>
                <a:ext cx="533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63486" y="12573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R_SA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763486" y="27051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R_SC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63486" y="41529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R_SE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763486" y="56007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R_SG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86400" y="12573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R_SB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86400" y="2701834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86400" y="41529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R_SF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86400" y="56007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R_SH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" name="Elbow Connector 30"/>
              <p:cNvCxnSpPr>
                <a:stCxn id="23" idx="1"/>
                <a:endCxn id="24" idx="1"/>
              </p:cNvCxnSpPr>
              <p:nvPr/>
            </p:nvCxnSpPr>
            <p:spPr>
              <a:xfrm rot="10800000" flipV="1">
                <a:off x="1763486" y="2819400"/>
                <a:ext cx="12700" cy="1447800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24" idx="1"/>
                <a:endCxn id="25" idx="1"/>
              </p:cNvCxnSpPr>
              <p:nvPr/>
            </p:nvCxnSpPr>
            <p:spPr>
              <a:xfrm rot="10800000" flipV="1">
                <a:off x="1763486" y="4267200"/>
                <a:ext cx="12700" cy="1447800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26" idx="3"/>
                <a:endCxn id="27" idx="3"/>
              </p:cNvCxnSpPr>
              <p:nvPr/>
            </p:nvCxnSpPr>
            <p:spPr>
              <a:xfrm>
                <a:off x="6248400" y="1371600"/>
                <a:ext cx="12700" cy="1444534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3"/>
                <a:endCxn id="28" idx="3"/>
              </p:cNvCxnSpPr>
              <p:nvPr/>
            </p:nvCxnSpPr>
            <p:spPr>
              <a:xfrm>
                <a:off x="6248400" y="2816134"/>
                <a:ext cx="12700" cy="1451066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>
                <a:stCxn id="28" idx="3"/>
                <a:endCxn id="29" idx="3"/>
              </p:cNvCxnSpPr>
              <p:nvPr/>
            </p:nvCxnSpPr>
            <p:spPr>
              <a:xfrm>
                <a:off x="6248400" y="4267200"/>
                <a:ext cx="12700" cy="1447800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Isosceles Triangle 44"/>
              <p:cNvSpPr/>
              <p:nvPr/>
            </p:nvSpPr>
            <p:spPr>
              <a:xfrm rot="10800000">
                <a:off x="6328193" y="6125525"/>
                <a:ext cx="228600" cy="19706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10800000">
                <a:off x="1447799" y="6125525"/>
                <a:ext cx="228600" cy="19706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Elbow Connector 55"/>
              <p:cNvCxnSpPr>
                <a:stCxn id="52" idx="3"/>
                <a:endCxn id="25" idx="1"/>
              </p:cNvCxnSpPr>
              <p:nvPr/>
            </p:nvCxnSpPr>
            <p:spPr>
              <a:xfrm rot="5400000" flipH="1" flipV="1">
                <a:off x="1457530" y="5819570"/>
                <a:ext cx="410525" cy="20138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stCxn id="45" idx="3"/>
                <a:endCxn id="29" idx="3"/>
              </p:cNvCxnSpPr>
              <p:nvPr/>
            </p:nvCxnSpPr>
            <p:spPr>
              <a:xfrm rot="16200000" flipV="1">
                <a:off x="6140185" y="5823216"/>
                <a:ext cx="410525" cy="19409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800099" y="1066800"/>
                <a:ext cx="7620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V_in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Straight Connector 74"/>
              <p:cNvCxnSpPr>
                <a:stCxn id="68" idx="6"/>
                <a:endCxn id="22" idx="1"/>
              </p:cNvCxnSpPr>
              <p:nvPr/>
            </p:nvCxnSpPr>
            <p:spPr>
              <a:xfrm>
                <a:off x="1562099" y="1371600"/>
                <a:ext cx="2013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22" idx="3"/>
                <a:endCxn id="4" idx="2"/>
              </p:cNvCxnSpPr>
              <p:nvPr/>
            </p:nvCxnSpPr>
            <p:spPr>
              <a:xfrm>
                <a:off x="2525486" y="1371600"/>
                <a:ext cx="1415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4" idx="6"/>
                <a:endCxn id="12" idx="1"/>
              </p:cNvCxnSpPr>
              <p:nvPr/>
            </p:nvCxnSpPr>
            <p:spPr>
              <a:xfrm>
                <a:off x="3429000" y="137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12" idx="3"/>
                <a:endCxn id="5" idx="2"/>
              </p:cNvCxnSpPr>
              <p:nvPr/>
            </p:nvCxnSpPr>
            <p:spPr>
              <a:xfrm>
                <a:off x="4267200" y="137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5" idx="6"/>
                <a:endCxn id="26" idx="1"/>
              </p:cNvCxnSpPr>
              <p:nvPr/>
            </p:nvCxnSpPr>
            <p:spPr>
              <a:xfrm>
                <a:off x="5334000" y="13716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" idx="6"/>
                <a:endCxn id="27" idx="1"/>
              </p:cNvCxnSpPr>
              <p:nvPr/>
            </p:nvCxnSpPr>
            <p:spPr>
              <a:xfrm flipV="1">
                <a:off x="5334000" y="2816134"/>
                <a:ext cx="152400" cy="32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15" idx="3"/>
                <a:endCxn id="7" idx="2"/>
              </p:cNvCxnSpPr>
              <p:nvPr/>
            </p:nvCxnSpPr>
            <p:spPr>
              <a:xfrm>
                <a:off x="4267200" y="28194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6" idx="6"/>
                <a:endCxn id="15" idx="1"/>
              </p:cNvCxnSpPr>
              <p:nvPr/>
            </p:nvCxnSpPr>
            <p:spPr>
              <a:xfrm>
                <a:off x="3429000" y="28194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6" idx="0"/>
                <a:endCxn id="13" idx="3"/>
              </p:cNvCxnSpPr>
              <p:nvPr/>
            </p:nvCxnSpPr>
            <p:spPr>
              <a:xfrm flipV="1">
                <a:off x="30480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3" idx="1"/>
                <a:endCxn id="4" idx="4"/>
              </p:cNvCxnSpPr>
              <p:nvPr/>
            </p:nvCxnSpPr>
            <p:spPr>
              <a:xfrm flipV="1">
                <a:off x="3048000" y="16764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14" idx="1"/>
                <a:endCxn id="5" idx="4"/>
              </p:cNvCxnSpPr>
              <p:nvPr/>
            </p:nvCxnSpPr>
            <p:spPr>
              <a:xfrm flipV="1">
                <a:off x="4953000" y="16764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4" idx="3"/>
                <a:endCxn id="7" idx="0"/>
              </p:cNvCxnSpPr>
              <p:nvPr/>
            </p:nvCxnSpPr>
            <p:spPr>
              <a:xfrm>
                <a:off x="49530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23" idx="3"/>
                <a:endCxn id="6" idx="2"/>
              </p:cNvCxnSpPr>
              <p:nvPr/>
            </p:nvCxnSpPr>
            <p:spPr>
              <a:xfrm>
                <a:off x="2525486" y="2819400"/>
                <a:ext cx="1415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24" idx="3"/>
                <a:endCxn id="8" idx="2"/>
              </p:cNvCxnSpPr>
              <p:nvPr/>
            </p:nvCxnSpPr>
            <p:spPr>
              <a:xfrm>
                <a:off x="2525486" y="4267200"/>
                <a:ext cx="1415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8" idx="6"/>
                <a:endCxn id="18" idx="1"/>
              </p:cNvCxnSpPr>
              <p:nvPr/>
            </p:nvCxnSpPr>
            <p:spPr>
              <a:xfrm>
                <a:off x="3429000" y="42672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8" idx="3"/>
                <a:endCxn id="9" idx="2"/>
              </p:cNvCxnSpPr>
              <p:nvPr/>
            </p:nvCxnSpPr>
            <p:spPr>
              <a:xfrm>
                <a:off x="4267200" y="42672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9" idx="6"/>
                <a:endCxn id="28" idx="1"/>
              </p:cNvCxnSpPr>
              <p:nvPr/>
            </p:nvCxnSpPr>
            <p:spPr>
              <a:xfrm>
                <a:off x="5334000" y="42672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6" idx="4"/>
                <a:endCxn id="16" idx="1"/>
              </p:cNvCxnSpPr>
              <p:nvPr/>
            </p:nvCxnSpPr>
            <p:spPr>
              <a:xfrm>
                <a:off x="3048000" y="3124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6" idx="3"/>
                <a:endCxn id="8" idx="0"/>
              </p:cNvCxnSpPr>
              <p:nvPr/>
            </p:nvCxnSpPr>
            <p:spPr>
              <a:xfrm>
                <a:off x="3048000" y="38100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9" idx="0"/>
                <a:endCxn id="17" idx="3"/>
              </p:cNvCxnSpPr>
              <p:nvPr/>
            </p:nvCxnSpPr>
            <p:spPr>
              <a:xfrm flipV="1">
                <a:off x="4953000" y="38100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7" idx="1"/>
                <a:endCxn id="7" idx="4"/>
              </p:cNvCxnSpPr>
              <p:nvPr/>
            </p:nvCxnSpPr>
            <p:spPr>
              <a:xfrm flipV="1">
                <a:off x="4953000" y="3124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0" idx="0"/>
                <a:endCxn id="19" idx="3"/>
              </p:cNvCxnSpPr>
              <p:nvPr/>
            </p:nvCxnSpPr>
            <p:spPr>
              <a:xfrm flipV="1">
                <a:off x="3048000" y="52578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" idx="1"/>
                <a:endCxn id="8" idx="4"/>
              </p:cNvCxnSpPr>
              <p:nvPr/>
            </p:nvCxnSpPr>
            <p:spPr>
              <a:xfrm flipV="1">
                <a:off x="3048000" y="45720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0" idx="6"/>
                <a:endCxn id="21" idx="1"/>
              </p:cNvCxnSpPr>
              <p:nvPr/>
            </p:nvCxnSpPr>
            <p:spPr>
              <a:xfrm>
                <a:off x="3429000" y="57150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21" idx="3"/>
                <a:endCxn id="11" idx="2"/>
              </p:cNvCxnSpPr>
              <p:nvPr/>
            </p:nvCxnSpPr>
            <p:spPr>
              <a:xfrm>
                <a:off x="4267200" y="57150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" idx="0"/>
                <a:endCxn id="20" idx="3"/>
              </p:cNvCxnSpPr>
              <p:nvPr/>
            </p:nvCxnSpPr>
            <p:spPr>
              <a:xfrm flipV="1">
                <a:off x="4953000" y="52578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20" idx="1"/>
                <a:endCxn id="9" idx="4"/>
              </p:cNvCxnSpPr>
              <p:nvPr/>
            </p:nvCxnSpPr>
            <p:spPr>
              <a:xfrm flipV="1">
                <a:off x="4953000" y="45720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25" idx="3"/>
                <a:endCxn id="10" idx="2"/>
              </p:cNvCxnSpPr>
              <p:nvPr/>
            </p:nvCxnSpPr>
            <p:spPr>
              <a:xfrm>
                <a:off x="2525486" y="5715000"/>
                <a:ext cx="1415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" idx="6"/>
                <a:endCxn id="29" idx="1"/>
              </p:cNvCxnSpPr>
              <p:nvPr/>
            </p:nvCxnSpPr>
            <p:spPr>
              <a:xfrm>
                <a:off x="5334000" y="57150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9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3000" y="2241698"/>
            <a:ext cx="6553200" cy="3220639"/>
            <a:chOff x="1143000" y="2241698"/>
            <a:chExt cx="6553200" cy="322063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5" t="44704" r="55897" b="15882"/>
            <a:stretch/>
          </p:blipFill>
          <p:spPr bwMode="auto">
            <a:xfrm>
              <a:off x="4561367" y="2241698"/>
              <a:ext cx="3134833" cy="316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33413" y="3336299"/>
              <a:ext cx="698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EEG REF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6507" y="3156098"/>
              <a:ext cx="822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Drive </a:t>
              </a:r>
              <a:r>
                <a:rPr lang="en-US" sz="1200" b="1" dirty="0" err="1" smtClean="0"/>
                <a:t>Gnd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307" y="3156098"/>
              <a:ext cx="1059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Drive Positive</a:t>
              </a:r>
              <a:endParaRPr lang="en-US" sz="1200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8" t="40035" r="41228" b="22912"/>
            <a:stretch/>
          </p:blipFill>
          <p:spPr bwMode="auto">
            <a:xfrm>
              <a:off x="1143000" y="2286000"/>
              <a:ext cx="3513221" cy="317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68411" y="3380601"/>
              <a:ext cx="698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EEG REF</a:t>
              </a:r>
              <a:endParaRPr 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87146" y="3200400"/>
              <a:ext cx="822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Drive </a:t>
              </a:r>
              <a:r>
                <a:rPr lang="en-US" sz="1200" b="1" dirty="0" err="1" smtClean="0"/>
                <a:t>Gnd</a:t>
              </a:r>
              <a:endParaRPr 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67946" y="3200400"/>
              <a:ext cx="1059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Drive Positive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93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4</cp:revision>
  <dcterms:created xsi:type="dcterms:W3CDTF">2014-12-07T13:56:28Z</dcterms:created>
  <dcterms:modified xsi:type="dcterms:W3CDTF">2014-12-07T15:42:59Z</dcterms:modified>
</cp:coreProperties>
</file>