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15AB-4903-488A-95A8-69FB13BFB39A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9624-62D3-475E-B83E-8612B9DB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6084" y="1143000"/>
            <a:ext cx="7090116" cy="2638425"/>
            <a:chOff x="606084" y="1143000"/>
            <a:chExt cx="7090116" cy="2638425"/>
          </a:xfrm>
        </p:grpSpPr>
        <p:sp>
          <p:nvSpPr>
            <p:cNvPr id="3" name="Rectangle 2"/>
            <p:cNvSpPr/>
            <p:nvPr/>
          </p:nvSpPr>
          <p:spPr>
            <a:xfrm>
              <a:off x="606084" y="1143000"/>
              <a:ext cx="7090116" cy="2638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" r="2855"/>
            <a:stretch/>
          </p:blipFill>
          <p:spPr bwMode="auto">
            <a:xfrm>
              <a:off x="4267200" y="1143000"/>
              <a:ext cx="3326296" cy="262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8" r="4365"/>
            <a:stretch/>
          </p:blipFill>
          <p:spPr bwMode="auto">
            <a:xfrm>
              <a:off x="606084" y="1219200"/>
              <a:ext cx="3661116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202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52600" y="1600200"/>
            <a:ext cx="4912623" cy="3248025"/>
            <a:chOff x="1752600" y="1600200"/>
            <a:chExt cx="4912623" cy="3248025"/>
          </a:xfrm>
        </p:grpSpPr>
        <p:sp>
          <p:nvSpPr>
            <p:cNvPr id="2" name="Rectangle 1"/>
            <p:cNvSpPr/>
            <p:nvPr/>
          </p:nvSpPr>
          <p:spPr>
            <a:xfrm>
              <a:off x="1752600" y="1600200"/>
              <a:ext cx="4912623" cy="3248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2"/>
            <a:stretch/>
          </p:blipFill>
          <p:spPr bwMode="auto">
            <a:xfrm>
              <a:off x="1752600" y="1600200"/>
              <a:ext cx="4912623" cy="324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1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7200" y="1600200"/>
            <a:ext cx="6858000" cy="4267200"/>
            <a:chOff x="457200" y="1600200"/>
            <a:chExt cx="6858000" cy="4267200"/>
          </a:xfrm>
        </p:grpSpPr>
        <p:sp>
          <p:nvSpPr>
            <p:cNvPr id="31" name="Rectangle 30"/>
            <p:cNvSpPr/>
            <p:nvPr/>
          </p:nvSpPr>
          <p:spPr>
            <a:xfrm>
              <a:off x="457200" y="1600200"/>
              <a:ext cx="6858000" cy="426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75903" y="1715869"/>
              <a:ext cx="6587242" cy="4012437"/>
              <a:chOff x="575903" y="1715869"/>
              <a:chExt cx="6587242" cy="401243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876" y="1855964"/>
                <a:ext cx="5417046" cy="3872342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flipH="1">
                <a:off x="4267200" y="2115234"/>
                <a:ext cx="685800" cy="323166"/>
              </a:xfrm>
              <a:prstGeom prst="straightConnector1">
                <a:avLst/>
              </a:prstGeom>
              <a:ln w="76200">
                <a:solidFill>
                  <a:srgbClr val="FF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4800599" y="1715869"/>
                <a:ext cx="1524001" cy="64633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EEG Chan 1 (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Cz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181599" y="4273857"/>
                <a:ext cx="762001" cy="161583"/>
              </a:xfrm>
              <a:prstGeom prst="straightConnector1">
                <a:avLst/>
              </a:prstGeom>
              <a:ln w="76200">
                <a:solidFill>
                  <a:srgbClr val="FF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5791200" y="3789109"/>
                <a:ext cx="1371945" cy="64633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EEG Ref (Ear Lobe)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133945" y="2438400"/>
                <a:ext cx="609255" cy="685800"/>
              </a:xfrm>
              <a:prstGeom prst="straightConnector1">
                <a:avLst/>
              </a:prstGeom>
              <a:ln w="76200">
                <a:solidFill>
                  <a:srgbClr val="FF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914400" y="1932548"/>
                <a:ext cx="1371945" cy="64633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EEG Bias (Ear Lobe)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1829490" y="3505200"/>
                <a:ext cx="761310" cy="0"/>
              </a:xfrm>
              <a:prstGeom prst="straightConnector1">
                <a:avLst/>
              </a:prstGeom>
              <a:ln w="76200">
                <a:solidFill>
                  <a:srgbClr val="99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75903" y="3200400"/>
                <a:ext cx="1371945" cy="646331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Ear Bud</a:t>
                </a: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(AM Tones)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4953000" y="4572000"/>
                <a:ext cx="457200" cy="609600"/>
              </a:xfrm>
              <a:prstGeom prst="straightConnector1">
                <a:avLst/>
              </a:prstGeom>
              <a:ln w="76200">
                <a:solidFill>
                  <a:srgbClr val="99FF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257455" y="4953000"/>
                <a:ext cx="1371945" cy="646331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Ear Bud</a:t>
                </a: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(AM Tones)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50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419225"/>
            <a:ext cx="90106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77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4</cp:revision>
  <dcterms:created xsi:type="dcterms:W3CDTF">2015-01-24T16:58:58Z</dcterms:created>
  <dcterms:modified xsi:type="dcterms:W3CDTF">2015-01-24T20:21:18Z</dcterms:modified>
</cp:coreProperties>
</file>