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4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0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4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2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" y="494489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75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1</cp:revision>
  <dcterms:created xsi:type="dcterms:W3CDTF">2014-08-17T21:10:37Z</dcterms:created>
  <dcterms:modified xsi:type="dcterms:W3CDTF">2014-08-17T21:11:03Z</dcterms:modified>
</cp:coreProperties>
</file>