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0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0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6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0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F7B1-B6F3-48FA-BD5A-AB9BFD8886F5}" type="datetimeFigureOut">
              <a:rPr lang="en-US" smtClean="0"/>
              <a:t>8/17/2014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9C3B8-400E-4906-BF7F-0FE7D438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2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" y="494489"/>
            <a:ext cx="91440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7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90799" y="1676400"/>
            <a:ext cx="4178461" cy="2725509"/>
            <a:chOff x="2590799" y="1676400"/>
            <a:chExt cx="4178461" cy="2725509"/>
          </a:xfrm>
        </p:grpSpPr>
        <p:sp>
          <p:nvSpPr>
            <p:cNvPr id="4" name="Rectangle 3"/>
            <p:cNvSpPr/>
            <p:nvPr/>
          </p:nvSpPr>
          <p:spPr>
            <a:xfrm>
              <a:off x="2590799" y="1676400"/>
              <a:ext cx="4178461" cy="2725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36" t="52310" r="2568"/>
            <a:stretch/>
          </p:blipFill>
          <p:spPr bwMode="auto">
            <a:xfrm>
              <a:off x="2590799" y="1676400"/>
              <a:ext cx="4178461" cy="2725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1403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Creare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Chip and Jen</cp:lastModifiedBy>
  <cp:revision>2</cp:revision>
  <dcterms:created xsi:type="dcterms:W3CDTF">2014-08-17T21:10:37Z</dcterms:created>
  <dcterms:modified xsi:type="dcterms:W3CDTF">2014-08-18T01:18:17Z</dcterms:modified>
</cp:coreProperties>
</file>