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F7B1-B6F3-48FA-BD5A-AB9BFD8886F5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04" y="4572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15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90280" y="1828800"/>
            <a:ext cx="4260715" cy="2748064"/>
            <a:chOff x="2490280" y="1828800"/>
            <a:chExt cx="4260715" cy="2748064"/>
          </a:xfrm>
        </p:grpSpPr>
        <p:sp>
          <p:nvSpPr>
            <p:cNvPr id="2" name="Rectangle 1"/>
            <p:cNvSpPr/>
            <p:nvPr/>
          </p:nvSpPr>
          <p:spPr>
            <a:xfrm>
              <a:off x="2490280" y="1828800"/>
              <a:ext cx="4260715" cy="274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9" t="51915" r="2536"/>
            <a:stretch/>
          </p:blipFill>
          <p:spPr bwMode="auto">
            <a:xfrm>
              <a:off x="2490280" y="1828800"/>
              <a:ext cx="4260715" cy="2748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709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68" y="4572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75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09800" y="1600200"/>
            <a:ext cx="4231533" cy="2738336"/>
            <a:chOff x="2209800" y="1600200"/>
            <a:chExt cx="4231533" cy="2738336"/>
          </a:xfrm>
        </p:grpSpPr>
        <p:sp>
          <p:nvSpPr>
            <p:cNvPr id="2" name="Rectangle 1"/>
            <p:cNvSpPr/>
            <p:nvPr/>
          </p:nvSpPr>
          <p:spPr>
            <a:xfrm>
              <a:off x="2209800" y="1600200"/>
              <a:ext cx="4231533" cy="273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0" t="52085" r="1844"/>
            <a:stretch/>
          </p:blipFill>
          <p:spPr bwMode="auto">
            <a:xfrm>
              <a:off x="2209800" y="1600200"/>
              <a:ext cx="4231533" cy="2738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228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4</cp:revision>
  <dcterms:created xsi:type="dcterms:W3CDTF">2014-08-17T21:10:37Z</dcterms:created>
  <dcterms:modified xsi:type="dcterms:W3CDTF">2014-08-18T14:55:01Z</dcterms:modified>
</cp:coreProperties>
</file>