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351" autoAdjust="0"/>
  </p:normalViewPr>
  <p:slideViewPr>
    <p:cSldViewPr>
      <p:cViewPr>
        <p:scale>
          <a:sx n="70" d="100"/>
          <a:sy n="70" d="100"/>
        </p:scale>
        <p:origin x="-69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90600" y="0"/>
            <a:ext cx="6705600" cy="6858000"/>
            <a:chOff x="990600" y="0"/>
            <a:chExt cx="6705600" cy="6858000"/>
          </a:xfrm>
        </p:grpSpPr>
        <p:sp>
          <p:nvSpPr>
            <p:cNvPr id="5" name="Rectangle 4"/>
            <p:cNvSpPr/>
            <p:nvPr/>
          </p:nvSpPr>
          <p:spPr>
            <a:xfrm>
              <a:off x="990600" y="0"/>
              <a:ext cx="67056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1143000" y="160488"/>
              <a:ext cx="6400800" cy="6606819"/>
              <a:chOff x="2896393" y="85725"/>
              <a:chExt cx="7151688" cy="7381875"/>
            </a:xfrm>
          </p:grpSpPr>
          <p:pic>
            <p:nvPicPr>
              <p:cNvPr id="1026" name="Picture 2" descr="C:\Users\T410\Desktop\exploreAccelData\output_19_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6393" y="85725"/>
                <a:ext cx="7151688" cy="2501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T410\Desktop\exploreAccelData\output_19_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6394" y="2514600"/>
                <a:ext cx="7151687" cy="2501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Users\T410\Desktop\exploreAccelData\output_19_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6394" y="4965700"/>
                <a:ext cx="7151687" cy="2501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0092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0" y="1447801"/>
            <a:ext cx="6400800" cy="2267399"/>
            <a:chOff x="1524000" y="1447801"/>
            <a:chExt cx="6400800" cy="2267399"/>
          </a:xfrm>
        </p:grpSpPr>
        <p:sp>
          <p:nvSpPr>
            <p:cNvPr id="2" name="Rectangle 1"/>
            <p:cNvSpPr/>
            <p:nvPr/>
          </p:nvSpPr>
          <p:spPr>
            <a:xfrm>
              <a:off x="1524000" y="1447801"/>
              <a:ext cx="6400800" cy="226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:\Users\T410\Desktop\exploreAccelData\output_21_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447801"/>
              <a:ext cx="6400800" cy="2267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12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410\Desktop\2014-12-02\IMG_35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8" b="17468"/>
          <a:stretch/>
        </p:blipFill>
        <p:spPr bwMode="auto">
          <a:xfrm>
            <a:off x="2743168" y="1083529"/>
            <a:ext cx="3657600" cy="158866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71600" y="609600"/>
            <a:ext cx="6553200" cy="4953000"/>
            <a:chOff x="1371600" y="609600"/>
            <a:chExt cx="6553200" cy="4953000"/>
          </a:xfrm>
        </p:grpSpPr>
        <p:sp>
          <p:nvSpPr>
            <p:cNvPr id="19" name="Rectangle 18"/>
            <p:cNvSpPr/>
            <p:nvPr/>
          </p:nvSpPr>
          <p:spPr>
            <a:xfrm>
              <a:off x="1371600" y="609600"/>
              <a:ext cx="6553200" cy="495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499052" y="701859"/>
              <a:ext cx="6298297" cy="4768482"/>
              <a:chOff x="1397903" y="701859"/>
              <a:chExt cx="6298297" cy="4768482"/>
            </a:xfrm>
          </p:grpSpPr>
          <p:pic>
            <p:nvPicPr>
              <p:cNvPr id="2" name="Picture 4" descr="C:\Users\T410\Desktop\2014-12-02\IMG_3536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46" t="2903" r="23974" b="19007"/>
              <a:stretch/>
            </p:blipFill>
            <p:spPr bwMode="auto">
              <a:xfrm>
                <a:off x="4544832" y="701859"/>
                <a:ext cx="1837328" cy="15917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3" descr="C:\Users\T410\Desktop\2014-12-02\IMG_3534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19" t="5131" r="19783" b="16798"/>
              <a:stretch/>
            </p:blipFill>
            <p:spPr bwMode="auto">
              <a:xfrm>
                <a:off x="2716032" y="701859"/>
                <a:ext cx="1828768" cy="15883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5" descr="C:\Users\T410\Desktop\2014-12-02\IMG_3537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58" t="5061" r="17442" b="16557"/>
              <a:stretch/>
            </p:blipFill>
            <p:spPr bwMode="auto">
              <a:xfrm>
                <a:off x="4553360" y="2290229"/>
                <a:ext cx="1828800" cy="15917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7" descr="C:\Users\T410\Desktop\2014-12-02\IMG_3541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5" t="7747" r="20295" b="22770"/>
              <a:stretch/>
            </p:blipFill>
            <p:spPr bwMode="auto">
              <a:xfrm>
                <a:off x="4553360" y="3881971"/>
                <a:ext cx="1828800" cy="15883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C:\Users\T410\Desktop\2014-12-02\IMG_3531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99" t="10965" r="19999" b="10965"/>
              <a:stretch/>
            </p:blipFill>
            <p:spPr bwMode="auto">
              <a:xfrm>
                <a:off x="2716032" y="3881973"/>
                <a:ext cx="1828800" cy="15883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397903" y="1115975"/>
                <a:ext cx="130837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Roll Right</a:t>
                </a:r>
              </a:p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(“X” is Down)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16868" y="1115975"/>
                <a:ext cx="106150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Roll Left</a:t>
                </a:r>
              </a:p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(“X” is Up)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97903" y="2762934"/>
                <a:ext cx="130837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Nose Down</a:t>
                </a:r>
              </a:p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(“Y” is Down)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16868" y="2762934"/>
                <a:ext cx="106150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Nose Up</a:t>
                </a:r>
              </a:p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(“Y” is Up)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" name="Picture 6" descr="C:\Users\T410\Desktop\2014-12-02\IMG_3538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0" r="20000" b="21764"/>
              <a:stretch/>
            </p:blipFill>
            <p:spPr bwMode="auto">
              <a:xfrm>
                <a:off x="2716032" y="2290229"/>
                <a:ext cx="1828800" cy="15917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526946" y="4345559"/>
                <a:ext cx="105028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Face Up</a:t>
                </a:r>
              </a:p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(“Z” is Up)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9049" y="4207059"/>
                <a:ext cx="1297151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Upside</a:t>
                </a:r>
              </a:p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Down</a:t>
                </a:r>
              </a:p>
              <a:p>
                <a:pPr algn="ctr"/>
                <a:r>
                  <a:rPr lang="en-US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(“Z” is Down)</a:t>
                </a: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7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T410</dc:creator>
  <cp:lastModifiedBy>WEA</cp:lastModifiedBy>
  <cp:revision>5</cp:revision>
  <dcterms:created xsi:type="dcterms:W3CDTF">2006-08-16T00:00:00Z</dcterms:created>
  <dcterms:modified xsi:type="dcterms:W3CDTF">2014-12-02T13:01:55Z</dcterms:modified>
</cp:coreProperties>
</file>