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0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4FA-2FBE-47AF-85BD-2C964C6CA0DA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4DF7-A21C-455C-B8B3-E1B5267C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2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4FA-2FBE-47AF-85BD-2C964C6CA0DA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4DF7-A21C-455C-B8B3-E1B5267C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1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4FA-2FBE-47AF-85BD-2C964C6CA0DA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4DF7-A21C-455C-B8B3-E1B5267C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2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4FA-2FBE-47AF-85BD-2C964C6CA0DA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4DF7-A21C-455C-B8B3-E1B5267C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9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4FA-2FBE-47AF-85BD-2C964C6CA0DA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4DF7-A21C-455C-B8B3-E1B5267C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3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4FA-2FBE-47AF-85BD-2C964C6CA0DA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4DF7-A21C-455C-B8B3-E1B5267C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1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4FA-2FBE-47AF-85BD-2C964C6CA0DA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4DF7-A21C-455C-B8B3-E1B5267C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6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4FA-2FBE-47AF-85BD-2C964C6CA0DA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4DF7-A21C-455C-B8B3-E1B5267C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1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4FA-2FBE-47AF-85BD-2C964C6CA0DA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4DF7-A21C-455C-B8B3-E1B5267C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4FA-2FBE-47AF-85BD-2C964C6CA0DA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4DF7-A21C-455C-B8B3-E1B5267C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2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4FA-2FBE-47AF-85BD-2C964C6CA0DA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4DF7-A21C-455C-B8B3-E1B5267C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B74FA-2FBE-47AF-85BD-2C964C6CA0DA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94DF7-A21C-455C-B8B3-E1B5267C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2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05000" y="1295400"/>
            <a:ext cx="5202238" cy="3902075"/>
            <a:chOff x="1905000" y="1295400"/>
            <a:chExt cx="5202238" cy="3902075"/>
          </a:xfrm>
        </p:grpSpPr>
        <p:pic>
          <p:nvPicPr>
            <p:cNvPr id="1026" name="Picture 2" descr="C:\Users\wea\Desktop\2014-07-17 ECG via Bluetooth on Android\IMG_0976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295400"/>
              <a:ext cx="5202238" cy="3902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805225" y="1824335"/>
              <a:ext cx="776175" cy="461665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Android</a:t>
              </a:r>
            </a:p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Tablet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62400" y="3957935"/>
              <a:ext cx="939681" cy="461665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OpenBCI</a:t>
              </a:r>
            </a:p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w/Arduino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9079" y="4567535"/>
              <a:ext cx="904415" cy="461665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Bluetooth</a:t>
              </a:r>
            </a:p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3848725"/>
              <a:ext cx="885178" cy="461665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ECG</a:t>
              </a:r>
            </a:p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Electrode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67400" y="2510135"/>
              <a:ext cx="843501" cy="461665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OpenBCI</a:t>
              </a:r>
            </a:p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App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444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Olympus\Projects\7823-EEG-Sensor\Technical Work\Testing\Data\2014-07-17 ECG Using Bluetooth and Android\ScreenShots\Screenshot_2014-07-17-11-22-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486400" cy="3429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22955" y="757535"/>
            <a:ext cx="920445" cy="461665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OpenBCI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Start/Stop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9344" y="757535"/>
            <a:ext cx="982962" cy="461665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Raw Data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5637" y="757535"/>
            <a:ext cx="877163" cy="461665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EEG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Channels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1516" y="4876799"/>
            <a:ext cx="916084" cy="461665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Plotting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4590" y="4876799"/>
            <a:ext cx="1244571" cy="461665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All Data is</a:t>
            </a:r>
          </a:p>
          <a:p>
            <a:pPr algn="ctr"/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Logged To Disk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3768877" y="1219200"/>
            <a:ext cx="228600" cy="457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33600" y="757535"/>
            <a:ext cx="920445" cy="461665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Bluetooth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2479522" y="1219200"/>
            <a:ext cx="228600" cy="457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5146525" y="1219200"/>
            <a:ext cx="228600" cy="457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6610781" y="1219200"/>
            <a:ext cx="228600" cy="457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3070859" y="4191000"/>
            <a:ext cx="228600" cy="69341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3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76400" y="819090"/>
            <a:ext cx="5257800" cy="4305420"/>
            <a:chOff x="1676400" y="819090"/>
            <a:chExt cx="5257800" cy="4305420"/>
          </a:xfrm>
        </p:grpSpPr>
        <p:pic>
          <p:nvPicPr>
            <p:cNvPr id="2050" name="Picture 2" descr="\\Olympus\Projects\7823-EEG-Sensor\Technical Work\Testing\Data\2014-07-17 ECG Using Bluetooth and Android\ScreenShots\Screenshot_2014-07-17-11-22-2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295400"/>
              <a:ext cx="5257800" cy="3286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Down Arrow 14"/>
            <p:cNvSpPr/>
            <p:nvPr/>
          </p:nvSpPr>
          <p:spPr>
            <a:xfrm>
              <a:off x="3664102" y="1219200"/>
              <a:ext cx="228600" cy="4572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2436830" y="1219200"/>
              <a:ext cx="228600" cy="4572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917925" y="1219200"/>
              <a:ext cx="228600" cy="4572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6401231" y="1219200"/>
              <a:ext cx="228600" cy="4572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 rot="10800000">
              <a:off x="3070859" y="4191000"/>
              <a:ext cx="228600" cy="693419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79896" y="819090"/>
              <a:ext cx="797013" cy="400110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OpenBCI</a:t>
              </a:r>
            </a:p>
            <a:p>
              <a:pPr algn="ctr"/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Start/Stop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08070" y="819090"/>
              <a:ext cx="848309" cy="400110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Raw Data</a:t>
              </a:r>
            </a:p>
            <a:p>
              <a:pPr algn="ctr"/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Monitoring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34597" y="819090"/>
              <a:ext cx="760143" cy="400110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EEG</a:t>
              </a:r>
            </a:p>
            <a:p>
              <a:pPr algn="ctr"/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Channels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59036" y="819090"/>
              <a:ext cx="784189" cy="400110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Bluetooth</a:t>
              </a:r>
            </a:p>
            <a:p>
              <a:pPr algn="ctr"/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01852" y="4724400"/>
              <a:ext cx="795411" cy="400110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Real-Time</a:t>
              </a:r>
            </a:p>
            <a:p>
              <a:pPr algn="ctr"/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Plotting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68106" y="4724400"/>
              <a:ext cx="1077538" cy="400110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All Data is</a:t>
              </a:r>
            </a:p>
            <a:p>
              <a:pPr algn="ctr"/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Logged To Disk</a:t>
              </a:r>
              <a:endParaRPr 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65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44</Words>
  <Application>Microsoft Office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3</cp:revision>
  <dcterms:created xsi:type="dcterms:W3CDTF">2014-07-17T15:34:01Z</dcterms:created>
  <dcterms:modified xsi:type="dcterms:W3CDTF">2014-07-17T17:53:17Z</dcterms:modified>
</cp:coreProperties>
</file>