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67CD6-0D25-4943-8D90-B14954396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EC50FB-9460-4CC3-9AEC-680A1E63A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790134-DCDD-4BF3-B55A-BEEC8C18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1A73-ABE2-4AA8-8EBE-7ED6FEC5B6C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6A393A-3868-499A-90AF-3B899570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3BB285-B166-4283-A013-C2C031B5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C37D-DA76-4B7C-8E38-631F540E4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31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ADDBF-F360-468B-B42F-697A095D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F971BA-5F5D-4081-8260-3C375AB75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BE3432-7905-450F-907B-6D028034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1A73-ABE2-4AA8-8EBE-7ED6FEC5B6C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73F08A-5639-4A31-86CA-5C81E5EF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0FE973-C62D-437B-8F97-74C5DC4E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C37D-DA76-4B7C-8E38-631F540E4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44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F033CF-EA99-4AC2-92DF-4CE893180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22AC9A-D5DB-485C-B966-E872D5AA8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B64C5E-318C-49CE-A1CF-794F380D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1A73-ABE2-4AA8-8EBE-7ED6FEC5B6C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30B68C-1CAE-450E-8FB4-B21C5653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A0920C-B2BB-4B29-BBEF-2EBECD45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C37D-DA76-4B7C-8E38-631F540E4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67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065B0-FA26-4F12-AC3E-4AB682EA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A21640-D219-4435-A659-E02DFE60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BB39A9-0B5E-4DF9-AE52-3D602FA8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1A73-ABE2-4AA8-8EBE-7ED6FEC5B6C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7C220B-57B4-4119-A6E8-E52927EA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F875F9-D6DA-40C0-AD14-94270889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C37D-DA76-4B7C-8E38-631F540E4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63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66A96-0C67-43FA-BEE8-525D6FFB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6E0E35-AE97-4F2C-8434-C762D621F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1B2B81-7593-45FA-BF51-435797F6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1A73-ABE2-4AA8-8EBE-7ED6FEC5B6C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3644D6-E335-41B7-A041-81B9A71A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9C9948-9999-4422-8420-8CBE00E1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C37D-DA76-4B7C-8E38-631F540E4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09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C753D-C47C-450C-8F45-B77B4AE6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4819A5-64CA-44C7-86F9-8F43EE0D4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A2D47A-163C-49CA-905C-403A115EF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D39F4B-D63A-4C16-946C-0E89FA8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1A73-ABE2-4AA8-8EBE-7ED6FEC5B6C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664A5C-6D7F-4A37-9693-2217C7D6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94E320-AC51-4157-8454-457A0006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C37D-DA76-4B7C-8E38-631F540E4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93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57C61-35BF-428C-8FA9-4E3E9844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14700A-0B61-4772-8407-2EFD3EBD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D35A0A-38FE-4029-A4E6-B011BC523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D408F4-9670-4495-B688-C6886F4A6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AE91C9-8C7F-42C6-9E56-C723CACC7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C4D5C0-BD0E-4C39-AD71-7A29D475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1A73-ABE2-4AA8-8EBE-7ED6FEC5B6C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C6ACF1-A582-49EF-8FE1-859A23CE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A51203-D7B3-4C4E-B0E7-D7896686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C37D-DA76-4B7C-8E38-631F540E4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89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D9189-68AD-4F9C-B001-560BE9D1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921234-88AA-46FF-9F08-787C46CE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1A73-ABE2-4AA8-8EBE-7ED6FEC5B6C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7A3034-2921-4EE7-BAAD-94C3464F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BACB79-BC04-48AD-B112-AA7F358C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C37D-DA76-4B7C-8E38-631F540E4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24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A4F7D5-15A1-4A86-9148-FB6F599C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1A73-ABE2-4AA8-8EBE-7ED6FEC5B6C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8815AD-022A-4222-830A-18FCD9E4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F638A1-0903-4346-8153-7DA307CF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C37D-DA76-4B7C-8E38-631F540E4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39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61192-D3A2-4B8F-B31D-4801E4BD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B12EB7-84BA-4935-92B9-8E0EAC77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69BCC8-4AA9-4848-BB44-0870FCBB5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34C2CF-177C-4BD1-9430-1F8FDCE6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1A73-ABE2-4AA8-8EBE-7ED6FEC5B6C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4EFC2A-BA71-47EE-A7CE-9E12DFE9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C6F960-5C10-4B06-A321-8AC4006F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C37D-DA76-4B7C-8E38-631F540E4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26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FFC02-15B0-4172-92E3-2184812F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C06080-E654-458A-BA0B-59F862685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B3C978-CB40-4C5B-9EAC-055BED67E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C736B6-B1A3-45D3-92D0-50474307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1A73-ABE2-4AA8-8EBE-7ED6FEC5B6C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02D67E-2A15-41E3-B77B-8D85B1BC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EF9831-164A-47C1-BA88-BA5897D8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C37D-DA76-4B7C-8E38-631F540E4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34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3FBD9-A16C-4249-934D-FB81D41C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B91CBE-FCE0-4AE7-8FD4-EB7B825CF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F0655E-2870-4A0C-A197-4AACF26A5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51A73-ABE2-4AA8-8EBE-7ED6FEC5B6C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A74E9-C113-4C41-B2C7-AEDB5D961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AB427E-0176-43E0-A9B2-0BA84289F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C37D-DA76-4B7C-8E38-631F540E4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5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83827-B74F-45B0-96C7-1A533C276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2E1068-39B3-44C2-8AB8-FF46DC771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7875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Чуянов</dc:creator>
  <cp:lastModifiedBy>Роман Чуянов</cp:lastModifiedBy>
  <cp:revision>2</cp:revision>
  <dcterms:created xsi:type="dcterms:W3CDTF">2022-01-21T15:56:08Z</dcterms:created>
  <dcterms:modified xsi:type="dcterms:W3CDTF">2022-01-21T18:02:17Z</dcterms:modified>
</cp:coreProperties>
</file>