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5F4"/>
    <a:srgbClr val="FBBC05"/>
    <a:srgbClr val="EA4335"/>
    <a:srgbClr val="C1C6C5"/>
    <a:srgbClr val="FFFFFF"/>
    <a:srgbClr val="34A8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F138-34AA-4F56-A228-785B25AF29B1}" v="5" dt="2021-04-20T04:30:48.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3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n wei cheng" userId="d057910d5c17b9f3" providerId="LiveId" clId="{B7C3F138-34AA-4F56-A228-785B25AF29B1}"/>
    <pc:docChg chg="undo custSel modSld">
      <pc:chgData name="onn wei cheng" userId="d057910d5c17b9f3" providerId="LiveId" clId="{B7C3F138-34AA-4F56-A228-785B25AF29B1}" dt="2021-04-20T04:31:43.458" v="90" actId="1076"/>
      <pc:docMkLst>
        <pc:docMk/>
      </pc:docMkLst>
      <pc:sldChg chg="addSp modSp mod">
        <pc:chgData name="onn wei cheng" userId="d057910d5c17b9f3" providerId="LiveId" clId="{B7C3F138-34AA-4F56-A228-785B25AF29B1}" dt="2021-04-20T04:31:43.458" v="90" actId="1076"/>
        <pc:sldMkLst>
          <pc:docMk/>
          <pc:sldMk cId="1254498629" sldId="256"/>
        </pc:sldMkLst>
        <pc:spChg chg="mod">
          <ac:chgData name="onn wei cheng" userId="d057910d5c17b9f3" providerId="LiveId" clId="{B7C3F138-34AA-4F56-A228-785B25AF29B1}" dt="2021-04-20T04:31:24.073" v="84" actId="1035"/>
          <ac:spMkLst>
            <pc:docMk/>
            <pc:sldMk cId="1254498629" sldId="256"/>
            <ac:spMk id="4" creationId="{5D09589E-B838-4F04-AC8D-7D0E6CD819A8}"/>
          </ac:spMkLst>
        </pc:spChg>
        <pc:spChg chg="mod">
          <ac:chgData name="onn wei cheng" userId="d057910d5c17b9f3" providerId="LiveId" clId="{B7C3F138-34AA-4F56-A228-785B25AF29B1}" dt="2021-04-20T04:31:24.073" v="84" actId="1035"/>
          <ac:spMkLst>
            <pc:docMk/>
            <pc:sldMk cId="1254498629" sldId="256"/>
            <ac:spMk id="5" creationId="{0F9C952F-D174-4F47-B70B-28DC4DE32934}"/>
          </ac:spMkLst>
        </pc:spChg>
        <pc:spChg chg="mod">
          <ac:chgData name="onn wei cheng" userId="d057910d5c17b9f3" providerId="LiveId" clId="{B7C3F138-34AA-4F56-A228-785B25AF29B1}" dt="2021-04-20T04:31:06.236" v="60" actId="14100"/>
          <ac:spMkLst>
            <pc:docMk/>
            <pc:sldMk cId="1254498629" sldId="256"/>
            <ac:spMk id="6" creationId="{C9AAB3E2-6C0E-4F9E-ABFC-D1D81228E389}"/>
          </ac:spMkLst>
        </pc:spChg>
        <pc:spChg chg="mod">
          <ac:chgData name="onn wei cheng" userId="d057910d5c17b9f3" providerId="LiveId" clId="{B7C3F138-34AA-4F56-A228-785B25AF29B1}" dt="2021-04-20T04:31:34.163" v="86" actId="1076"/>
          <ac:spMkLst>
            <pc:docMk/>
            <pc:sldMk cId="1254498629" sldId="256"/>
            <ac:spMk id="7" creationId="{08C722D0-77D2-4A38-89DA-728E6665E314}"/>
          </ac:spMkLst>
        </pc:spChg>
        <pc:spChg chg="mod">
          <ac:chgData name="onn wei cheng" userId="d057910d5c17b9f3" providerId="LiveId" clId="{B7C3F138-34AA-4F56-A228-785B25AF29B1}" dt="2021-04-20T04:31:41.261" v="89" actId="1076"/>
          <ac:spMkLst>
            <pc:docMk/>
            <pc:sldMk cId="1254498629" sldId="256"/>
            <ac:spMk id="8" creationId="{80867651-018F-4F41-9F9D-05CD4090FFE1}"/>
          </ac:spMkLst>
        </pc:spChg>
        <pc:spChg chg="mod">
          <ac:chgData name="onn wei cheng" userId="d057910d5c17b9f3" providerId="LiveId" clId="{B7C3F138-34AA-4F56-A228-785B25AF29B1}" dt="2021-04-20T04:31:24.073" v="84" actId="1035"/>
          <ac:spMkLst>
            <pc:docMk/>
            <pc:sldMk cId="1254498629" sldId="256"/>
            <ac:spMk id="13" creationId="{CD9AA2B2-243C-4506-A7E5-949CCF7861AA}"/>
          </ac:spMkLst>
        </pc:spChg>
        <pc:grpChg chg="add mod">
          <ac:chgData name="onn wei cheng" userId="d057910d5c17b9f3" providerId="LiveId" clId="{B7C3F138-34AA-4F56-A228-785B25AF29B1}" dt="2021-04-20T04:30:48.583" v="59" actId="164"/>
          <ac:grpSpMkLst>
            <pc:docMk/>
            <pc:sldMk cId="1254498629" sldId="256"/>
            <ac:grpSpMk id="16" creationId="{B24E3B85-06DC-46BD-BA0C-6294FE2FD96F}"/>
          </ac:grpSpMkLst>
        </pc:grpChg>
        <pc:grpChg chg="add mod">
          <ac:chgData name="onn wei cheng" userId="d057910d5c17b9f3" providerId="LiveId" clId="{B7C3F138-34AA-4F56-A228-785B25AF29B1}" dt="2021-04-20T04:30:48.583" v="59" actId="164"/>
          <ac:grpSpMkLst>
            <pc:docMk/>
            <pc:sldMk cId="1254498629" sldId="256"/>
            <ac:grpSpMk id="17" creationId="{4F5330D3-6E31-4391-BD86-60544DFA8CA5}"/>
          </ac:grpSpMkLst>
        </pc:grpChg>
        <pc:grpChg chg="add mod">
          <ac:chgData name="onn wei cheng" userId="d057910d5c17b9f3" providerId="LiveId" clId="{B7C3F138-34AA-4F56-A228-785B25AF29B1}" dt="2021-04-20T04:30:48.583" v="59" actId="164"/>
          <ac:grpSpMkLst>
            <pc:docMk/>
            <pc:sldMk cId="1254498629" sldId="256"/>
            <ac:grpSpMk id="20" creationId="{7B4D8BC1-CB59-437B-AE43-E1A4FCF803E7}"/>
          </ac:grpSpMkLst>
        </pc:grpChg>
        <pc:grpChg chg="add mod">
          <ac:chgData name="onn wei cheng" userId="d057910d5c17b9f3" providerId="LiveId" clId="{B7C3F138-34AA-4F56-A228-785B25AF29B1}" dt="2021-04-20T04:31:37.594" v="88" actId="1076"/>
          <ac:grpSpMkLst>
            <pc:docMk/>
            <pc:sldMk cId="1254498629" sldId="256"/>
            <ac:grpSpMk id="23" creationId="{10EE158C-5E1D-4127-A123-EA193BD903ED}"/>
          </ac:grpSpMkLst>
        </pc:grpChg>
        <pc:cxnChg chg="mod">
          <ac:chgData name="onn wei cheng" userId="d057910d5c17b9f3" providerId="LiveId" clId="{B7C3F138-34AA-4F56-A228-785B25AF29B1}" dt="2021-04-20T04:30:48.583" v="59" actId="164"/>
          <ac:cxnSpMkLst>
            <pc:docMk/>
            <pc:sldMk cId="1254498629" sldId="256"/>
            <ac:cxnSpMk id="10" creationId="{F46C74D3-5AB8-4868-B9E8-2BEA029C7A57}"/>
          </ac:cxnSpMkLst>
        </pc:cxnChg>
        <pc:cxnChg chg="mod">
          <ac:chgData name="onn wei cheng" userId="d057910d5c17b9f3" providerId="LiveId" clId="{B7C3F138-34AA-4F56-A228-785B25AF29B1}" dt="2021-04-20T04:30:48.583" v="59" actId="164"/>
          <ac:cxnSpMkLst>
            <pc:docMk/>
            <pc:sldMk cId="1254498629" sldId="256"/>
            <ac:cxnSpMk id="11" creationId="{3E8AA017-082D-4644-A985-E547B4339975}"/>
          </ac:cxnSpMkLst>
        </pc:cxnChg>
        <pc:cxnChg chg="mod">
          <ac:chgData name="onn wei cheng" userId="d057910d5c17b9f3" providerId="LiveId" clId="{B7C3F138-34AA-4F56-A228-785B25AF29B1}" dt="2021-04-20T04:31:43.458" v="90" actId="1076"/>
          <ac:cxnSpMkLst>
            <pc:docMk/>
            <pc:sldMk cId="1254498629" sldId="256"/>
            <ac:cxnSpMk id="12" creationId="{E1C00D71-EB08-4345-98E4-88C062E12AF7}"/>
          </ac:cxnSpMkLst>
        </pc:cxnChg>
        <pc:cxnChg chg="add mod">
          <ac:chgData name="onn wei cheng" userId="d057910d5c17b9f3" providerId="LiveId" clId="{B7C3F138-34AA-4F56-A228-785B25AF29B1}" dt="2021-04-20T04:31:24.073" v="84" actId="1035"/>
          <ac:cxnSpMkLst>
            <pc:docMk/>
            <pc:sldMk cId="1254498629" sldId="256"/>
            <ac:cxnSpMk id="14" creationId="{9F04AC3C-177F-47A6-9E4A-B7276FE55EDC}"/>
          </ac:cxnSpMkLst>
        </pc:cxnChg>
        <pc:cxnChg chg="add mod">
          <ac:chgData name="onn wei cheng" userId="d057910d5c17b9f3" providerId="LiveId" clId="{B7C3F138-34AA-4F56-A228-785B25AF29B1}" dt="2021-04-20T04:31:24.073" v="84" actId="1035"/>
          <ac:cxnSpMkLst>
            <pc:docMk/>
            <pc:sldMk cId="1254498629" sldId="256"/>
            <ac:cxnSpMk id="15" creationId="{3EA36BE2-A878-4049-A3AF-49BB64114D68}"/>
          </ac:cxnSpMkLst>
        </pc:cxnChg>
        <pc:cxnChg chg="mod">
          <ac:chgData name="onn wei cheng" userId="d057910d5c17b9f3" providerId="LiveId" clId="{B7C3F138-34AA-4F56-A228-785B25AF29B1}" dt="2021-04-20T04:31:24.073" v="84" actId="1035"/>
          <ac:cxnSpMkLst>
            <pc:docMk/>
            <pc:sldMk cId="1254498629" sldId="256"/>
            <ac:cxnSpMk id="18" creationId="{3488845C-9374-4919-A71B-B741A94DDAE9}"/>
          </ac:cxnSpMkLst>
        </pc:cxnChg>
        <pc:cxnChg chg="mod">
          <ac:chgData name="onn wei cheng" userId="d057910d5c17b9f3" providerId="LiveId" clId="{B7C3F138-34AA-4F56-A228-785B25AF29B1}" dt="2021-04-20T04:31:24.073" v="84" actId="1035"/>
          <ac:cxnSpMkLst>
            <pc:docMk/>
            <pc:sldMk cId="1254498629" sldId="256"/>
            <ac:cxnSpMk id="19" creationId="{B9E787A1-E3B1-4D5B-9B54-F3F2ED5D3244}"/>
          </ac:cxnSpMkLst>
        </pc:cxnChg>
        <pc:cxnChg chg="mod">
          <ac:chgData name="onn wei cheng" userId="d057910d5c17b9f3" providerId="LiveId" clId="{B7C3F138-34AA-4F56-A228-785B25AF29B1}" dt="2021-04-20T04:31:24.073" v="84" actId="1035"/>
          <ac:cxnSpMkLst>
            <pc:docMk/>
            <pc:sldMk cId="1254498629" sldId="256"/>
            <ac:cxnSpMk id="21" creationId="{F43F4E9F-129A-4688-9C8B-2F483B0C712C}"/>
          </ac:cxnSpMkLst>
        </pc:cxnChg>
        <pc:cxnChg chg="mod">
          <ac:chgData name="onn wei cheng" userId="d057910d5c17b9f3" providerId="LiveId" clId="{B7C3F138-34AA-4F56-A228-785B25AF29B1}" dt="2021-04-20T04:31:24.073" v="84" actId="1035"/>
          <ac:cxnSpMkLst>
            <pc:docMk/>
            <pc:sldMk cId="1254498629" sldId="256"/>
            <ac:cxnSpMk id="22" creationId="{58AFBB8F-52DD-4682-B663-DE5B81E03F7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4D43-C263-4F6E-910C-97729ABB0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152F49C-520B-40EF-86B0-F5D8BC79E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A15DB1A-7C89-4A31-A886-D51A1DE0872A}"/>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3A912A86-6257-4567-8B81-F9ED226968D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7F2302A-D5C2-47BA-8D72-A8240194D9EC}"/>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67494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4798-2014-449E-92E3-9C7E6E38D1F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13E292-119F-4CBC-A1A2-3E77A1040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D825CDA-3D42-4386-BE1F-1C63BE608DD1}"/>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F1852EA7-350D-4A1A-A479-570E8A9DA6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3B34504-7B52-4D95-8814-71322015B1C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29772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A4F3A-8335-4A14-A2D1-B88AB52E2E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0E5875B-6E8E-439D-8534-E7AB84A499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A9BB88-8257-4A9A-B1DE-F7FF9311BD08}"/>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A2CC6043-B14F-4E53-9335-03C45E333D4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1547BC7-F110-48C0-AC31-5F3725DD195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34266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B54F-4CA5-436E-A9E2-F5788731B0B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EC4D1F9-3ADC-488E-A26B-7C6831FD9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C3F77A-654C-41F8-9F2E-0F18C83E5687}"/>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CD224F41-79AE-4503-AD17-2FD88B21EE0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13073A5-3BB7-46C6-9438-7B4F02B2BD8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70210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D4A9-2C91-444A-A24C-434C775D5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579F245-A05C-444D-BA49-506E691F6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39C71-0B09-4F86-8F90-08545FB711FC}"/>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4C77E0EC-9B30-4161-A5DD-B87BFF2EAA0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A26868B-BD2C-4D29-8C97-ED8CC3E0ADD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87924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A4C1-4281-4EB2-9190-48CBDDA9F3C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EB8A37D-BF6A-42A6-BF82-C5E15D2AAE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B643DAE-45C8-41F1-AE64-B137045C52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AC2C37A-0C47-4674-B1A5-AAA7C63C156E}"/>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6" name="Footer Placeholder 5">
            <a:extLst>
              <a:ext uri="{FF2B5EF4-FFF2-40B4-BE49-F238E27FC236}">
                <a16:creationId xmlns:a16="http://schemas.microsoft.com/office/drawing/2014/main" id="{BCDD55CF-B497-4401-865D-EC4C0DA19A9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9824F74-E23E-4B1B-8E9B-313784CB5DB6}"/>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7492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2F53-EB07-4EE5-8AAA-D31F99638E2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012B995-C27C-4B45-9C6D-CEF84B822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F6A94-CB0A-4892-8417-A4BA4EDE03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E2D5844-D516-4E36-B7AE-D18E0EE4B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419E2E-6F96-4612-A8F5-DFB9E52577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89F1C6E-E94C-42C3-8A07-5C4F116152EA}"/>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8" name="Footer Placeholder 7">
            <a:extLst>
              <a:ext uri="{FF2B5EF4-FFF2-40B4-BE49-F238E27FC236}">
                <a16:creationId xmlns:a16="http://schemas.microsoft.com/office/drawing/2014/main" id="{726AC491-736D-4336-AB91-7CE37CEF381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033978A-6FA2-4F68-8D57-4767BBFC5B8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90595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9290-D5D3-481A-A516-9A9429DE03C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63E5A7D-6A21-4CBA-8645-44B26EC8082E}"/>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4" name="Footer Placeholder 3">
            <a:extLst>
              <a:ext uri="{FF2B5EF4-FFF2-40B4-BE49-F238E27FC236}">
                <a16:creationId xmlns:a16="http://schemas.microsoft.com/office/drawing/2014/main" id="{B4EA14AC-A266-428D-8887-BD46DA230D5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40B3828-B658-4D9F-A4A6-2556B1715B8D}"/>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9393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BDB8AF-A3F4-41EA-9441-F2F582FA41C6}"/>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3" name="Footer Placeholder 2">
            <a:extLst>
              <a:ext uri="{FF2B5EF4-FFF2-40B4-BE49-F238E27FC236}">
                <a16:creationId xmlns:a16="http://schemas.microsoft.com/office/drawing/2014/main" id="{E2FE87C7-44E2-45A4-BBA6-891F6FF59B0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FF27B17-5ECB-4E64-9C80-BADBB0BDA1A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1430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CCC2-6129-4423-A2A4-0F3F92D49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1AA7F95-132B-4706-B483-D02EB67FF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F04BCB6-1C77-43F0-847B-3A1E55792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3E2822-A568-4AC2-A508-62A2FEB94038}"/>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6" name="Footer Placeholder 5">
            <a:extLst>
              <a:ext uri="{FF2B5EF4-FFF2-40B4-BE49-F238E27FC236}">
                <a16:creationId xmlns:a16="http://schemas.microsoft.com/office/drawing/2014/main" id="{6D818545-895B-43C4-BB8D-5D06295C72B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407D2E5-F774-458D-8155-26E74F33F330}"/>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00571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C5FC-AD68-4544-9B15-E7689D691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B111A6D-D9C1-4C44-B426-DAD0A372E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546C0E1-7A18-4839-80A4-C648DD09A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34EEE-B2E7-4488-9538-680F37594941}"/>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6" name="Footer Placeholder 5">
            <a:extLst>
              <a:ext uri="{FF2B5EF4-FFF2-40B4-BE49-F238E27FC236}">
                <a16:creationId xmlns:a16="http://schemas.microsoft.com/office/drawing/2014/main" id="{3922E31E-F34F-4E28-B269-17968DEC330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D0D8AF-99D1-4F21-ABEE-189233765DF5}"/>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401731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A5F53-9223-4B1E-B1B8-BEF14EAED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731254E-4795-4726-91FA-CC6C5DDA1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A5B33DE-9A1E-458B-A56C-F5FB104B4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022008CB-4F3E-4E03-ABEC-3BB0F955B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541B284-0BB9-4156-8608-1AB5E6EDD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BA8DF-011B-4598-B2EB-C758B726AACD}" type="slidenum">
              <a:rPr lang="en-SG" smtClean="0"/>
              <a:t>‹#›</a:t>
            </a:fld>
            <a:endParaRPr lang="en-SG"/>
          </a:p>
        </p:txBody>
      </p:sp>
    </p:spTree>
    <p:extLst>
      <p:ext uri="{BB962C8B-B14F-4D97-AF65-F5344CB8AC3E}">
        <p14:creationId xmlns:p14="http://schemas.microsoft.com/office/powerpoint/2010/main" val="303353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nlb.overdrive.com/media/79095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bookshelf with books on it&#10;&#10;Description automatically generated with low confidence">
            <a:extLst>
              <a:ext uri="{FF2B5EF4-FFF2-40B4-BE49-F238E27FC236}">
                <a16:creationId xmlns:a16="http://schemas.microsoft.com/office/drawing/2014/main" id="{CFBAB898-BBCB-4609-AF30-589503C2AC3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4" name="Rectangle 13">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220C9EA-AB36-4913-8EA9-9C7BB0917D73}"/>
              </a:ext>
            </a:extLst>
          </p:cNvPr>
          <p:cNvSpPr txBox="1"/>
          <p:nvPr/>
        </p:nvSpPr>
        <p:spPr>
          <a:xfrm>
            <a:off x="8704132" y="6495928"/>
            <a:ext cx="3400418" cy="276999"/>
          </a:xfrm>
          <a:prstGeom prst="rect">
            <a:avLst/>
          </a:prstGeom>
          <a:noFill/>
        </p:spPr>
        <p:txBody>
          <a:bodyPr wrap="none" rtlCol="0">
            <a:spAutoFit/>
          </a:bodyPr>
          <a:lstStyle/>
          <a:p>
            <a:r>
              <a:rPr lang="en-SG" sz="1200" dirty="0">
                <a:solidFill>
                  <a:schemeClr val="bg1"/>
                </a:solidFill>
              </a:rPr>
              <a:t>https://ychef.files.bbci.co.uk/976x549/p03gg1lc.jpg</a:t>
            </a:r>
          </a:p>
        </p:txBody>
      </p:sp>
      <p:sp>
        <p:nvSpPr>
          <p:cNvPr id="26" name="TextBox 25">
            <a:extLst>
              <a:ext uri="{FF2B5EF4-FFF2-40B4-BE49-F238E27FC236}">
                <a16:creationId xmlns:a16="http://schemas.microsoft.com/office/drawing/2014/main" id="{9A7F318E-ED8C-4688-BD1E-A8B5D90F3BF9}"/>
              </a:ext>
            </a:extLst>
          </p:cNvPr>
          <p:cNvSpPr txBox="1"/>
          <p:nvPr/>
        </p:nvSpPr>
        <p:spPr>
          <a:xfrm>
            <a:off x="3330430" y="3280094"/>
            <a:ext cx="3400418" cy="1938992"/>
          </a:xfrm>
          <a:prstGeom prst="rect">
            <a:avLst/>
          </a:prstGeom>
          <a:noFill/>
        </p:spPr>
        <p:txBody>
          <a:bodyPr wrap="square" rtlCol="0">
            <a:spAutoFit/>
          </a:bodyPr>
          <a:lstStyle/>
          <a:p>
            <a:r>
              <a:rPr lang="en-SG" sz="6000" dirty="0"/>
              <a:t>Smart Librarian</a:t>
            </a:r>
          </a:p>
        </p:txBody>
      </p:sp>
      <p:sp>
        <p:nvSpPr>
          <p:cNvPr id="27" name="TextBox 26">
            <a:extLst>
              <a:ext uri="{FF2B5EF4-FFF2-40B4-BE49-F238E27FC236}">
                <a16:creationId xmlns:a16="http://schemas.microsoft.com/office/drawing/2014/main" id="{2A048165-A4F4-436C-B202-CBF8DE1F08C0}"/>
              </a:ext>
            </a:extLst>
          </p:cNvPr>
          <p:cNvSpPr txBox="1"/>
          <p:nvPr/>
        </p:nvSpPr>
        <p:spPr>
          <a:xfrm>
            <a:off x="4587061" y="5133419"/>
            <a:ext cx="1508939" cy="646331"/>
          </a:xfrm>
          <a:prstGeom prst="rect">
            <a:avLst/>
          </a:prstGeom>
          <a:noFill/>
        </p:spPr>
        <p:txBody>
          <a:bodyPr wrap="none" rtlCol="0">
            <a:spAutoFit/>
          </a:bodyPr>
          <a:lstStyle/>
          <a:p>
            <a:pPr algn="r"/>
            <a:r>
              <a:rPr lang="en-SG" sz="1200" dirty="0"/>
              <a:t>ONN WEI CHENG</a:t>
            </a:r>
            <a:br>
              <a:rPr lang="en-SG" sz="1200" dirty="0"/>
            </a:br>
            <a:r>
              <a:rPr lang="en-SG" sz="1200" dirty="0"/>
              <a:t>YANG JIE SHEN</a:t>
            </a:r>
          </a:p>
          <a:p>
            <a:r>
              <a:rPr lang="en-SG" sz="1200" dirty="0"/>
              <a:t>NIRAV JANAK PARIKH</a:t>
            </a:r>
          </a:p>
        </p:txBody>
      </p:sp>
    </p:spTree>
    <p:extLst>
      <p:ext uri="{BB962C8B-B14F-4D97-AF65-F5344CB8AC3E}">
        <p14:creationId xmlns:p14="http://schemas.microsoft.com/office/powerpoint/2010/main" val="125449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35149"/>
            <a:ext cx="1241943" cy="369332"/>
          </a:xfrm>
          <a:prstGeom prst="rect">
            <a:avLst/>
          </a:prstGeom>
          <a:noFill/>
        </p:spPr>
        <p:txBody>
          <a:bodyPr wrap="none" rtlCol="0">
            <a:spAutoFit/>
          </a:bodyPr>
          <a:lstStyle/>
          <a:p>
            <a:r>
              <a:rPr lang="en-SG" b="1" u="sng" dirty="0"/>
              <a:t>Pain Points</a:t>
            </a:r>
          </a:p>
        </p:txBody>
      </p:sp>
      <p:cxnSp>
        <p:nvCxnSpPr>
          <p:cNvPr id="4" name="Straight Connector 3">
            <a:extLst>
              <a:ext uri="{FF2B5EF4-FFF2-40B4-BE49-F238E27FC236}">
                <a16:creationId xmlns:a16="http://schemas.microsoft.com/office/drawing/2014/main" id="{382394A9-B16B-4DE3-A7D0-97C27E979CE4}"/>
              </a:ext>
            </a:extLst>
          </p:cNvPr>
          <p:cNvCxnSpPr/>
          <p:nvPr/>
        </p:nvCxnSpPr>
        <p:spPr>
          <a:xfrm>
            <a:off x="4095126" y="695885"/>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9BF25FF-8E5F-45CD-9B34-9C160E23E2B6}"/>
              </a:ext>
            </a:extLst>
          </p:cNvPr>
          <p:cNvCxnSpPr/>
          <p:nvPr/>
        </p:nvCxnSpPr>
        <p:spPr>
          <a:xfrm>
            <a:off x="8037044" y="861256"/>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150A67D-8C0A-43EF-9FA0-8F1152BD7DD4}"/>
              </a:ext>
            </a:extLst>
          </p:cNvPr>
          <p:cNvSpPr/>
          <p:nvPr/>
        </p:nvSpPr>
        <p:spPr>
          <a:xfrm>
            <a:off x="667030" y="3102478"/>
            <a:ext cx="2922476"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latin typeface="Arial" panose="020B0604020202020204" pitchFamily="34" charset="0"/>
                <a:ea typeface="DengXian" panose="02010600030101010101" pitchFamily="2" charset="-122"/>
                <a:cs typeface="Arial" panose="020B0604020202020204" pitchFamily="34" charset="0"/>
              </a:rPr>
              <a:t>Want to borrow instead of buying?</a:t>
            </a:r>
            <a:endParaRPr kumimoji="0" lang="en-US" altLang="ja-JP" b="0" i="0" u="none" strike="noStrike" cap="none" normalizeH="0" baseline="0" dirty="0">
              <a:ln>
                <a:noFill/>
              </a:ln>
              <a:solidFill>
                <a:schemeClr val="bg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4240FBA-BEE2-42F3-A765-FBBB9960D9E9}"/>
              </a:ext>
            </a:extLst>
          </p:cNvPr>
          <p:cNvSpPr/>
          <p:nvPr/>
        </p:nvSpPr>
        <p:spPr>
          <a:xfrm>
            <a:off x="4644116" y="3102478"/>
            <a:ext cx="2903767"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latin typeface="Arial" panose="020B0604020202020204" pitchFamily="34" charset="0"/>
              </a:rPr>
              <a:t>Want to check the ratings of a recommended book?</a:t>
            </a:r>
            <a:endParaRPr kumimoji="0" lang="en-US" altLang="ja-JP" b="0" i="0" u="none" strike="noStrike" cap="none" normalizeH="0" baseline="0" dirty="0">
              <a:ln>
                <a:noFill/>
              </a:ln>
              <a:solidFill>
                <a:schemeClr val="bg1"/>
              </a:solidFill>
              <a:effectLst/>
              <a:latin typeface="Arial" panose="020B0604020202020204" pitchFamily="34" charset="0"/>
            </a:endParaRPr>
          </a:p>
        </p:txBody>
      </p:sp>
      <p:sp>
        <p:nvSpPr>
          <p:cNvPr id="8" name="Rectangle 7">
            <a:extLst>
              <a:ext uri="{FF2B5EF4-FFF2-40B4-BE49-F238E27FC236}">
                <a16:creationId xmlns:a16="http://schemas.microsoft.com/office/drawing/2014/main" id="{01435ABF-829A-4FB6-9F15-F86D48BC7336}"/>
              </a:ext>
            </a:extLst>
          </p:cNvPr>
          <p:cNvSpPr/>
          <p:nvPr/>
        </p:nvSpPr>
        <p:spPr>
          <a:xfrm>
            <a:off x="8621203" y="3086874"/>
            <a:ext cx="2903767"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rPr>
              <a:t>Want to find the next book to read?</a:t>
            </a:r>
          </a:p>
        </p:txBody>
      </p:sp>
      <p:sp>
        <p:nvSpPr>
          <p:cNvPr id="2" name="Rectangle 1">
            <a:extLst>
              <a:ext uri="{FF2B5EF4-FFF2-40B4-BE49-F238E27FC236}">
                <a16:creationId xmlns:a16="http://schemas.microsoft.com/office/drawing/2014/main" id="{D76C6CC8-9511-4BCA-9D48-8AF7F8C3A846}"/>
              </a:ext>
            </a:extLst>
          </p:cNvPr>
          <p:cNvSpPr/>
          <p:nvPr/>
        </p:nvSpPr>
        <p:spPr>
          <a:xfrm>
            <a:off x="701092" y="4395020"/>
            <a:ext cx="2915919" cy="1857983"/>
          </a:xfrm>
          <a:prstGeom prst="rect">
            <a:avLst/>
          </a:prstGeom>
          <a:noFill/>
          <a:ln w="25400">
            <a:solidFill>
              <a:srgbClr val="428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Have a book that you want to read but do not want to spend money to buy the book? What not borrow it? </a:t>
            </a:r>
          </a:p>
        </p:txBody>
      </p:sp>
      <p:pic>
        <p:nvPicPr>
          <p:cNvPr id="11" name="Picture 2" descr="Google Assistant - Wikipedia">
            <a:extLst>
              <a:ext uri="{FF2B5EF4-FFF2-40B4-BE49-F238E27FC236}">
                <a16:creationId xmlns:a16="http://schemas.microsoft.com/office/drawing/2014/main" id="{E7EA0D8B-2443-4BED-9097-F3441A195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9963" y="40183"/>
            <a:ext cx="1291532" cy="12927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F7910C8-C856-4301-A08F-83C9D92B6746}"/>
              </a:ext>
            </a:extLst>
          </p:cNvPr>
          <p:cNvSpPr/>
          <p:nvPr/>
        </p:nvSpPr>
        <p:spPr>
          <a:xfrm>
            <a:off x="4594015" y="4410624"/>
            <a:ext cx="2915919" cy="1857983"/>
          </a:xfrm>
          <a:prstGeom prst="rect">
            <a:avLst/>
          </a:prstGeom>
          <a:noFill/>
          <a:ln w="25400">
            <a:solidFill>
              <a:srgbClr val="EA43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Heard about a good book? Want to find out more about the book and the ratings?</a:t>
            </a:r>
          </a:p>
        </p:txBody>
      </p:sp>
      <p:sp>
        <p:nvSpPr>
          <p:cNvPr id="14" name="Rectangle 13">
            <a:extLst>
              <a:ext uri="{FF2B5EF4-FFF2-40B4-BE49-F238E27FC236}">
                <a16:creationId xmlns:a16="http://schemas.microsoft.com/office/drawing/2014/main" id="{E173DE87-3870-4B29-AE0E-ABCA684468B2}"/>
              </a:ext>
            </a:extLst>
          </p:cNvPr>
          <p:cNvSpPr/>
          <p:nvPr/>
        </p:nvSpPr>
        <p:spPr>
          <a:xfrm>
            <a:off x="8615126" y="4410624"/>
            <a:ext cx="2915919" cy="1857983"/>
          </a:xfrm>
          <a:prstGeom prst="rect">
            <a:avLst/>
          </a:prstGeom>
          <a:noFill/>
          <a:ln w="25400">
            <a:solidFill>
              <a:srgbClr val="FBBC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Completed a book that you enjoy? Want to find similar books to read?</a:t>
            </a:r>
          </a:p>
        </p:txBody>
      </p:sp>
      <p:pic>
        <p:nvPicPr>
          <p:cNvPr id="1026" name="Picture 2" descr="11 Best Public Libraries In Singapore">
            <a:extLst>
              <a:ext uri="{FF2B5EF4-FFF2-40B4-BE49-F238E27FC236}">
                <a16:creationId xmlns:a16="http://schemas.microsoft.com/office/drawing/2014/main" id="{A803236E-448E-46D1-840D-8A7B62672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422" y="1168780"/>
            <a:ext cx="2410444" cy="18059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duct ratings five stars with check mark or Vector Image">
            <a:extLst>
              <a:ext uri="{FF2B5EF4-FFF2-40B4-BE49-F238E27FC236}">
                <a16:creationId xmlns:a16="http://schemas.microsoft.com/office/drawing/2014/main" id="{322A2EF6-36E1-4F0E-9ECC-952A177294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1348"/>
          <a:stretch/>
        </p:blipFill>
        <p:spPr bwMode="auto">
          <a:xfrm>
            <a:off x="4705153" y="1130927"/>
            <a:ext cx="2693641" cy="18627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Should I Read Next? Book recommendations from readers like you">
            <a:extLst>
              <a:ext uri="{FF2B5EF4-FFF2-40B4-BE49-F238E27FC236}">
                <a16:creationId xmlns:a16="http://schemas.microsoft.com/office/drawing/2014/main" id="{BB2C3934-44FD-4632-88E9-592ACF6826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6354" y="1088500"/>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37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DB359B-D265-4D92-81C1-DF3709E8635F}"/>
              </a:ext>
            </a:extLst>
          </p:cNvPr>
          <p:cNvSpPr/>
          <p:nvPr/>
        </p:nvSpPr>
        <p:spPr>
          <a:xfrm>
            <a:off x="7110919" y="5363055"/>
            <a:ext cx="4727643" cy="103060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The availability, ratings, punchline and recommendations of selected books will be shared via email.</a:t>
            </a:r>
          </a:p>
        </p:txBody>
      </p:sp>
      <p:sp>
        <p:nvSpPr>
          <p:cNvPr id="24" name="TextBox 23">
            <a:extLst>
              <a:ext uri="{FF2B5EF4-FFF2-40B4-BE49-F238E27FC236}">
                <a16:creationId xmlns:a16="http://schemas.microsoft.com/office/drawing/2014/main" id="{2728A82E-EB67-4925-A5D2-8F2ECE0F7D1B}"/>
              </a:ext>
            </a:extLst>
          </p:cNvPr>
          <p:cNvSpPr txBox="1"/>
          <p:nvPr/>
        </p:nvSpPr>
        <p:spPr>
          <a:xfrm>
            <a:off x="597160" y="235149"/>
            <a:ext cx="1873077" cy="369332"/>
          </a:xfrm>
          <a:prstGeom prst="rect">
            <a:avLst/>
          </a:prstGeom>
          <a:noFill/>
        </p:spPr>
        <p:txBody>
          <a:bodyPr wrap="none" rtlCol="0">
            <a:spAutoFit/>
          </a:bodyPr>
          <a:lstStyle/>
          <a:p>
            <a:r>
              <a:rPr lang="en-SG" b="1" u="sng" dirty="0"/>
              <a:t>Value Proposition</a:t>
            </a:r>
          </a:p>
        </p:txBody>
      </p:sp>
      <p:sp>
        <p:nvSpPr>
          <p:cNvPr id="9" name="Speech Bubble: Rectangle with Corners Rounded 8">
            <a:extLst>
              <a:ext uri="{FF2B5EF4-FFF2-40B4-BE49-F238E27FC236}">
                <a16:creationId xmlns:a16="http://schemas.microsoft.com/office/drawing/2014/main" id="{8007EE5E-0A71-46FF-8ABC-60DB5F271ABD}"/>
              </a:ext>
            </a:extLst>
          </p:cNvPr>
          <p:cNvSpPr/>
          <p:nvPr/>
        </p:nvSpPr>
        <p:spPr>
          <a:xfrm>
            <a:off x="475022" y="915188"/>
            <a:ext cx="4408264"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Hello! I am your friendly neighbourhood Librarian. What book would you like to borrow from NLB?</a:t>
            </a:r>
            <a:endParaRPr lang="en-SG" dirty="0"/>
          </a:p>
        </p:txBody>
      </p:sp>
      <p:sp>
        <p:nvSpPr>
          <p:cNvPr id="27" name="Speech Bubble: Rectangle with Corners Rounded 26">
            <a:extLst>
              <a:ext uri="{FF2B5EF4-FFF2-40B4-BE49-F238E27FC236}">
                <a16:creationId xmlns:a16="http://schemas.microsoft.com/office/drawing/2014/main" id="{D4A0CA34-1F65-4F31-ADEA-3DDADDF56192}"/>
              </a:ext>
            </a:extLst>
          </p:cNvPr>
          <p:cNvSpPr/>
          <p:nvPr/>
        </p:nvSpPr>
        <p:spPr>
          <a:xfrm>
            <a:off x="2363233" y="2122253"/>
            <a:ext cx="3916139" cy="823411"/>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effectLst/>
              </a:rPr>
              <a:t>I would like to borrow Harry Potter and the Goblet of Fire.</a:t>
            </a:r>
            <a:endParaRPr lang="en-SG" dirty="0">
              <a:solidFill>
                <a:schemeClr val="bg1"/>
              </a:solidFill>
            </a:endParaRPr>
          </a:p>
        </p:txBody>
      </p:sp>
      <p:sp>
        <p:nvSpPr>
          <p:cNvPr id="28" name="Speech Bubble: Rectangle with Corners Rounded 27">
            <a:extLst>
              <a:ext uri="{FF2B5EF4-FFF2-40B4-BE49-F238E27FC236}">
                <a16:creationId xmlns:a16="http://schemas.microsoft.com/office/drawing/2014/main" id="{4D187E7E-B5B7-4FC1-B9E0-7797AE5002B6}"/>
              </a:ext>
            </a:extLst>
          </p:cNvPr>
          <p:cNvSpPr/>
          <p:nvPr/>
        </p:nvSpPr>
        <p:spPr>
          <a:xfrm>
            <a:off x="475021" y="325539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you like to enquire about another book? Current book list: Harry Potter and the Goblet of Fire</a:t>
            </a:r>
            <a:endParaRPr lang="en-SG" dirty="0"/>
          </a:p>
        </p:txBody>
      </p:sp>
      <p:sp>
        <p:nvSpPr>
          <p:cNvPr id="31" name="Speech Bubble: Rectangle with Corners Rounded 30">
            <a:extLst>
              <a:ext uri="{FF2B5EF4-FFF2-40B4-BE49-F238E27FC236}">
                <a16:creationId xmlns:a16="http://schemas.microsoft.com/office/drawing/2014/main" id="{F0E01355-A167-4E56-AE9F-7EE86461CC1C}"/>
              </a:ext>
            </a:extLst>
          </p:cNvPr>
          <p:cNvSpPr/>
          <p:nvPr/>
        </p:nvSpPr>
        <p:spPr>
          <a:xfrm>
            <a:off x="4681163" y="4349596"/>
            <a:ext cx="1598209" cy="731378"/>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No</a:t>
            </a:r>
          </a:p>
        </p:txBody>
      </p:sp>
      <p:sp>
        <p:nvSpPr>
          <p:cNvPr id="32" name="Speech Bubble: Rectangle with Corners Rounded 31">
            <a:extLst>
              <a:ext uri="{FF2B5EF4-FFF2-40B4-BE49-F238E27FC236}">
                <a16:creationId xmlns:a16="http://schemas.microsoft.com/office/drawing/2014/main" id="{202507E8-924D-4E83-A0D1-04685764D2F0}"/>
              </a:ext>
            </a:extLst>
          </p:cNvPr>
          <p:cNvSpPr/>
          <p:nvPr/>
        </p:nvSpPr>
        <p:spPr>
          <a:xfrm>
            <a:off x="475021" y="536305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Ok! I will send you an email on the ratings and availability of the books that you have enquired. Thank you and Goodbye!</a:t>
            </a:r>
            <a:endParaRPr lang="en-SG" dirty="0"/>
          </a:p>
        </p:txBody>
      </p:sp>
      <p:cxnSp>
        <p:nvCxnSpPr>
          <p:cNvPr id="4" name="Straight Connector 3">
            <a:extLst>
              <a:ext uri="{FF2B5EF4-FFF2-40B4-BE49-F238E27FC236}">
                <a16:creationId xmlns:a16="http://schemas.microsoft.com/office/drawing/2014/main" id="{189AC5A7-821C-4345-99A5-051AB3FA08FB}"/>
              </a:ext>
            </a:extLst>
          </p:cNvPr>
          <p:cNvCxnSpPr/>
          <p:nvPr/>
        </p:nvCxnSpPr>
        <p:spPr>
          <a:xfrm>
            <a:off x="6527041" y="543485"/>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pic>
        <p:nvPicPr>
          <p:cNvPr id="22" name="Picture 2" descr="Google Assistant - Wikipedia">
            <a:extLst>
              <a:ext uri="{FF2B5EF4-FFF2-40B4-BE49-F238E27FC236}">
                <a16:creationId xmlns:a16="http://schemas.microsoft.com/office/drawing/2014/main" id="{EF700927-5EDC-4D6B-881A-3DAB0989C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0508" y="121836"/>
            <a:ext cx="1291532" cy="12927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7629CCA4-6A09-46AE-8192-56EF15D961AA}"/>
              </a:ext>
            </a:extLst>
          </p:cNvPr>
          <p:cNvGrpSpPr/>
          <p:nvPr/>
        </p:nvGrpSpPr>
        <p:grpSpPr>
          <a:xfrm>
            <a:off x="6773839" y="1591089"/>
            <a:ext cx="5258755" cy="3545300"/>
            <a:chOff x="6773839" y="1691757"/>
            <a:chExt cx="5258755" cy="3545300"/>
          </a:xfrm>
        </p:grpSpPr>
        <p:pic>
          <p:nvPicPr>
            <p:cNvPr id="11" name="Picture 10">
              <a:extLst>
                <a:ext uri="{FF2B5EF4-FFF2-40B4-BE49-F238E27FC236}">
                  <a16:creationId xmlns:a16="http://schemas.microsoft.com/office/drawing/2014/main" id="{E3E39E54-A432-438D-8AA0-9770D9F1313B}"/>
                </a:ext>
              </a:extLst>
            </p:cNvPr>
            <p:cNvPicPr>
              <a:picLocks noChangeAspect="1"/>
            </p:cNvPicPr>
            <p:nvPr/>
          </p:nvPicPr>
          <p:blipFill rotWithShape="1">
            <a:blip r:embed="rId3"/>
            <a:srcRect l="16475"/>
            <a:stretch/>
          </p:blipFill>
          <p:spPr>
            <a:xfrm>
              <a:off x="6773839" y="1691757"/>
              <a:ext cx="5258755" cy="3545300"/>
            </a:xfrm>
            <a:prstGeom prst="rect">
              <a:avLst/>
            </a:prstGeom>
            <a:ln>
              <a:solidFill>
                <a:schemeClr val="bg1">
                  <a:lumMod val="50000"/>
                </a:schemeClr>
              </a:solidFill>
            </a:ln>
          </p:spPr>
        </p:pic>
        <p:sp>
          <p:nvSpPr>
            <p:cNvPr id="3" name="Rectangle 1">
              <a:extLst>
                <a:ext uri="{FF2B5EF4-FFF2-40B4-BE49-F238E27FC236}">
                  <a16:creationId xmlns:a16="http://schemas.microsoft.com/office/drawing/2014/main" id="{83817F85-40E5-4CA4-8CA5-3BDCEFAD2AF2}"/>
                </a:ext>
              </a:extLst>
            </p:cNvPr>
            <p:cNvSpPr>
              <a:spLocks noChangeArrowheads="1"/>
            </p:cNvSpPr>
            <p:nvPr/>
          </p:nvSpPr>
          <p:spPr bwMode="auto">
            <a:xfrm>
              <a:off x="6833433" y="2289954"/>
              <a:ext cx="4883546"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1: "Harry Potter and the Goblet of Fire"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Subtitle: Harry Potter Series, Book 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RowlingOlly</a:t>
              </a: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Moss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Type: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4.6</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The Triwizard Tournament is to be held at Hogwarts. Then at Hallowe'en, when the Goblet of Fire makes its selection, Harry is amazed to find his name is one of those that the magical cup picks out.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Availability: 39 of 165 copies available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Link: </a:t>
              </a:r>
              <a:r>
                <a:rPr kumimoji="0" lang="en-US" altLang="en-US" sz="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https://nlb.overdrive.com/media/790959</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Let's see what information Amazon has about a similar 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Title: Harry Potter and the Goblet of Fire: 04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Rowling, Mary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Grandpré</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If I knew what the book was about I would surely tell you.</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People who bought this book also bought these other books: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1: Harry Potter and the Half-Blood Prince</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27972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BFA6C1E-7B44-4152-8145-82C0037B5002}"/>
              </a:ext>
            </a:extLst>
          </p:cNvPr>
          <p:cNvSpPr txBox="1"/>
          <p:nvPr/>
        </p:nvSpPr>
        <p:spPr>
          <a:xfrm>
            <a:off x="597160" y="235149"/>
            <a:ext cx="3471912" cy="369332"/>
          </a:xfrm>
          <a:prstGeom prst="rect">
            <a:avLst/>
          </a:prstGeom>
          <a:noFill/>
        </p:spPr>
        <p:txBody>
          <a:bodyPr wrap="none" rtlCol="0">
            <a:spAutoFit/>
          </a:bodyPr>
          <a:lstStyle/>
          <a:p>
            <a:r>
              <a:rPr lang="en-SG" b="1" u="sng" dirty="0"/>
              <a:t>Use Case Demo – Google Assistant</a:t>
            </a:r>
          </a:p>
        </p:txBody>
      </p:sp>
      <p:pic>
        <p:nvPicPr>
          <p:cNvPr id="13" name="Picture 12">
            <a:extLst>
              <a:ext uri="{FF2B5EF4-FFF2-40B4-BE49-F238E27FC236}">
                <a16:creationId xmlns:a16="http://schemas.microsoft.com/office/drawing/2014/main" id="{7244612B-8FA4-43CF-991B-0F566268B4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2498" y="1012213"/>
            <a:ext cx="2007870" cy="4352290"/>
          </a:xfrm>
          <a:prstGeom prst="rect">
            <a:avLst/>
          </a:prstGeom>
          <a:noFill/>
          <a:ln>
            <a:noFill/>
          </a:ln>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FBB36E86-08F0-4506-AF97-593DB728528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8453" y="1012213"/>
            <a:ext cx="2007870" cy="4352290"/>
          </a:xfrm>
          <a:prstGeom prst="rect">
            <a:avLst/>
          </a:prstGeom>
          <a:noFill/>
          <a:ln>
            <a:noFill/>
          </a:ln>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1D6F94B0-82BA-4878-8A27-ECBB8722C1D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4408" y="1012213"/>
            <a:ext cx="2008505" cy="4352290"/>
          </a:xfrm>
          <a:prstGeom prst="rect">
            <a:avLst/>
          </a:prstGeom>
          <a:noFill/>
          <a:ln>
            <a:noFill/>
          </a:ln>
          <a:effectLst>
            <a:outerShdw blurRad="50800" dist="38100" dir="2700000" algn="tl" rotWithShape="0">
              <a:prstClr val="black">
                <a:alpha val="40000"/>
              </a:prstClr>
            </a:outerShdw>
          </a:effectLst>
        </p:spPr>
      </p:pic>
      <p:pic>
        <p:nvPicPr>
          <p:cNvPr id="16" name="Picture 15">
            <a:extLst>
              <a:ext uri="{FF2B5EF4-FFF2-40B4-BE49-F238E27FC236}">
                <a16:creationId xmlns:a16="http://schemas.microsoft.com/office/drawing/2014/main" id="{960D9955-B7AF-4A6C-A54C-9711EC672937}"/>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60997" y="1012213"/>
            <a:ext cx="2008505" cy="4352290"/>
          </a:xfrm>
          <a:prstGeom prst="rect">
            <a:avLst/>
          </a:prstGeom>
          <a:noFill/>
          <a:ln>
            <a:noFill/>
          </a:ln>
          <a:effectLst>
            <a:outerShdw blurRad="50800" dist="38100" dir="2700000" algn="tl" rotWithShape="0">
              <a:prstClr val="black">
                <a:alpha val="40000"/>
              </a:prstClr>
            </a:outerShdw>
          </a:effectLst>
        </p:spPr>
      </p:pic>
      <p:sp>
        <p:nvSpPr>
          <p:cNvPr id="17" name="Rectangle 16">
            <a:extLst>
              <a:ext uri="{FF2B5EF4-FFF2-40B4-BE49-F238E27FC236}">
                <a16:creationId xmlns:a16="http://schemas.microsoft.com/office/drawing/2014/main" id="{B799E66A-5040-4FA7-9762-037B8BBEE86E}"/>
              </a:ext>
            </a:extLst>
          </p:cNvPr>
          <p:cNvSpPr>
            <a:spLocks noChangeArrowheads="1"/>
          </p:cNvSpPr>
          <p:nvPr/>
        </p:nvSpPr>
        <p:spPr bwMode="auto">
          <a:xfrm>
            <a:off x="730510" y="20946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1BFF41A3-6026-4A51-96BC-572635C1033C}"/>
              </a:ext>
            </a:extLst>
          </p:cNvPr>
          <p:cNvSpPr/>
          <p:nvPr/>
        </p:nvSpPr>
        <p:spPr>
          <a:xfrm>
            <a:off x="1017227" y="5547828"/>
            <a:ext cx="2218412" cy="94199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sz="1200" b="0" i="0" u="none" strike="noStrike" cap="none" normalizeH="0" baseline="0" dirty="0" err="1">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SmartLibrarian</a:t>
            </a:r>
            <a:r>
              <a:rPr kumimoji="0" lang="en-US" altLang="ja-JP" sz="1200"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 starts off with a simple introduction and asks user for a book title to search for</a:t>
            </a:r>
            <a:endParaRPr kumimoji="0" lang="en-US" altLang="ja-JP" sz="1200" b="0" i="0" u="none" strike="noStrike" cap="none" normalizeH="0" baseline="0" dirty="0">
              <a:ln>
                <a:noFill/>
              </a:ln>
              <a:solidFill>
                <a:schemeClr val="bg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A58F54FA-EA9D-482F-A75C-B041135FABB1}"/>
              </a:ext>
            </a:extLst>
          </p:cNvPr>
          <p:cNvSpPr/>
          <p:nvPr/>
        </p:nvSpPr>
        <p:spPr>
          <a:xfrm>
            <a:off x="3663182" y="5517174"/>
            <a:ext cx="2218412" cy="94199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One way to start RPA for data acquisition is when 3 books have been requested by the user</a:t>
            </a:r>
            <a:endParaRPr kumimoji="0" lang="en-US" altLang="ja-JP" sz="3200" b="0" i="0" u="none" strike="noStrike" cap="none" normalizeH="0" baseline="0" dirty="0">
              <a:ln>
                <a:noFill/>
              </a:ln>
              <a:solidFill>
                <a:schemeClr val="bg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8A4D43EF-1439-4849-8DF3-8C71A26AD4DD}"/>
              </a:ext>
            </a:extLst>
          </p:cNvPr>
          <p:cNvSpPr/>
          <p:nvPr/>
        </p:nvSpPr>
        <p:spPr>
          <a:xfrm>
            <a:off x="6309137" y="5504965"/>
            <a:ext cx="2218412" cy="94199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Second way to is when user decides not to add on anymore book titles</a:t>
            </a:r>
            <a:endParaRPr kumimoji="0" lang="en-US" altLang="ja-JP" sz="3200" b="0" i="0" u="none" strike="noStrike" cap="none" normalizeH="0" baseline="0" dirty="0">
              <a:ln>
                <a:noFill/>
              </a:ln>
              <a:solidFill>
                <a:schemeClr val="bg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CEDE8162-FB5C-48C3-A50E-E389034E5E61}"/>
              </a:ext>
            </a:extLst>
          </p:cNvPr>
          <p:cNvSpPr/>
          <p:nvPr/>
        </p:nvSpPr>
        <p:spPr>
          <a:xfrm>
            <a:off x="8955092" y="5504964"/>
            <a:ext cx="2218412" cy="94199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If another request is triggered while the first enquiry is ongoing data acquisition, </a:t>
            </a:r>
            <a:r>
              <a:rPr kumimoji="0" lang="en-US" altLang="ja-JP" sz="1200" b="0" i="0" u="none" strike="noStrike" cap="none" normalizeH="0" baseline="0" dirty="0" err="1">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SmartLibrarian</a:t>
            </a:r>
            <a:r>
              <a:rPr kumimoji="0" lang="en-US" altLang="ja-JP" sz="1200"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 will not function</a:t>
            </a:r>
            <a:endParaRPr kumimoji="0" lang="en-US" altLang="ja-JP" sz="3200" b="0" i="0" u="none" strike="noStrike" cap="none" normalizeH="0" baseline="0" dirty="0">
              <a:ln>
                <a:noFill/>
              </a:ln>
              <a:solidFill>
                <a:schemeClr val="bg1"/>
              </a:solidFill>
              <a:effectLst/>
              <a:latin typeface="Arial" panose="020B0604020202020204" pitchFamily="34" charset="0"/>
            </a:endParaRPr>
          </a:p>
        </p:txBody>
      </p:sp>
      <p:pic>
        <p:nvPicPr>
          <p:cNvPr id="21" name="Picture 2" descr="Google Assistant - Wikipedia">
            <a:extLst>
              <a:ext uri="{FF2B5EF4-FFF2-40B4-BE49-F238E27FC236}">
                <a16:creationId xmlns:a16="http://schemas.microsoft.com/office/drawing/2014/main" id="{951E88AA-693C-496B-A70B-476C71BCF5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79963" y="40183"/>
            <a:ext cx="1291532" cy="129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71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BFA6C1E-7B44-4152-8145-82C0037B5002}"/>
              </a:ext>
            </a:extLst>
          </p:cNvPr>
          <p:cNvSpPr txBox="1"/>
          <p:nvPr/>
        </p:nvSpPr>
        <p:spPr>
          <a:xfrm>
            <a:off x="597160" y="235149"/>
            <a:ext cx="3603487" cy="369332"/>
          </a:xfrm>
          <a:prstGeom prst="rect">
            <a:avLst/>
          </a:prstGeom>
          <a:noFill/>
        </p:spPr>
        <p:txBody>
          <a:bodyPr wrap="none" rtlCol="0">
            <a:spAutoFit/>
          </a:bodyPr>
          <a:lstStyle/>
          <a:p>
            <a:r>
              <a:rPr lang="en-SG" b="1" u="sng" dirty="0"/>
              <a:t>Use Case Demo – Email Information</a:t>
            </a:r>
          </a:p>
        </p:txBody>
      </p:sp>
      <p:sp>
        <p:nvSpPr>
          <p:cNvPr id="17" name="Rectangle 16">
            <a:extLst>
              <a:ext uri="{FF2B5EF4-FFF2-40B4-BE49-F238E27FC236}">
                <a16:creationId xmlns:a16="http://schemas.microsoft.com/office/drawing/2014/main" id="{B799E66A-5040-4FA7-9762-037B8BBEE86E}"/>
              </a:ext>
            </a:extLst>
          </p:cNvPr>
          <p:cNvSpPr>
            <a:spLocks noChangeArrowheads="1"/>
          </p:cNvSpPr>
          <p:nvPr/>
        </p:nvSpPr>
        <p:spPr bwMode="auto">
          <a:xfrm>
            <a:off x="730510" y="20946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6" name="Picture 35">
            <a:extLst>
              <a:ext uri="{FF2B5EF4-FFF2-40B4-BE49-F238E27FC236}">
                <a16:creationId xmlns:a16="http://schemas.microsoft.com/office/drawing/2014/main" id="{502A41D4-2AE6-4D9C-B200-E8FD15C8ABE5}"/>
              </a:ext>
            </a:extLst>
          </p:cNvPr>
          <p:cNvPicPr/>
          <p:nvPr/>
        </p:nvPicPr>
        <p:blipFill rotWithShape="1">
          <a:blip r:embed="rId2"/>
          <a:srcRect r="47387"/>
          <a:stretch/>
        </p:blipFill>
        <p:spPr bwMode="auto">
          <a:xfrm>
            <a:off x="411612" y="1734919"/>
            <a:ext cx="4233545" cy="3610610"/>
          </a:xfrm>
          <a:prstGeom prst="rect">
            <a:avLst/>
          </a:prstGeom>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pic>
        <p:nvPicPr>
          <p:cNvPr id="37" name="Picture 36">
            <a:extLst>
              <a:ext uri="{FF2B5EF4-FFF2-40B4-BE49-F238E27FC236}">
                <a16:creationId xmlns:a16="http://schemas.microsoft.com/office/drawing/2014/main" id="{BF3D1CB4-B60F-4037-B561-2BE3E62367BF}"/>
              </a:ext>
            </a:extLst>
          </p:cNvPr>
          <p:cNvPicPr/>
          <p:nvPr/>
        </p:nvPicPr>
        <p:blipFill rotWithShape="1">
          <a:blip r:embed="rId3"/>
          <a:srcRect r="52504"/>
          <a:stretch/>
        </p:blipFill>
        <p:spPr bwMode="auto">
          <a:xfrm>
            <a:off x="6571920" y="1632049"/>
            <a:ext cx="4126230" cy="3713480"/>
          </a:xfrm>
          <a:prstGeom prst="rect">
            <a:avLst/>
          </a:prstGeom>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
        <p:nvSpPr>
          <p:cNvPr id="38" name="Right Brace 37">
            <a:extLst>
              <a:ext uri="{FF2B5EF4-FFF2-40B4-BE49-F238E27FC236}">
                <a16:creationId xmlns:a16="http://schemas.microsoft.com/office/drawing/2014/main" id="{A2DD20BF-01A6-4F15-A057-34997A8979EC}"/>
              </a:ext>
            </a:extLst>
          </p:cNvPr>
          <p:cNvSpPr/>
          <p:nvPr/>
        </p:nvSpPr>
        <p:spPr>
          <a:xfrm>
            <a:off x="3901565" y="2850205"/>
            <a:ext cx="120193" cy="943582"/>
          </a:xfrm>
          <a:prstGeom prst="rightBrace">
            <a:avLst/>
          </a:prstGeom>
          <a:ln w="25400">
            <a:solidFill>
              <a:srgbClr val="00206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cxnSp>
        <p:nvCxnSpPr>
          <p:cNvPr id="43" name="Straight Arrow Connector 42">
            <a:extLst>
              <a:ext uri="{FF2B5EF4-FFF2-40B4-BE49-F238E27FC236}">
                <a16:creationId xmlns:a16="http://schemas.microsoft.com/office/drawing/2014/main" id="{16063BA3-A170-42BA-9933-CB5A2A33916C}"/>
              </a:ext>
            </a:extLst>
          </p:cNvPr>
          <p:cNvCxnSpPr/>
          <p:nvPr/>
        </p:nvCxnSpPr>
        <p:spPr>
          <a:xfrm flipH="1">
            <a:off x="8946598" y="2667579"/>
            <a:ext cx="1129665" cy="111760"/>
          </a:xfrm>
          <a:prstGeom prst="straightConnector1">
            <a:avLst/>
          </a:prstGeom>
          <a:ln w="2540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7573F57-0F40-41BE-A31E-5736554ECC6A}"/>
              </a:ext>
            </a:extLst>
          </p:cNvPr>
          <p:cNvCxnSpPr>
            <a:cxnSpLocks/>
          </p:cNvCxnSpPr>
          <p:nvPr/>
        </p:nvCxnSpPr>
        <p:spPr>
          <a:xfrm flipH="1">
            <a:off x="9024211" y="3142584"/>
            <a:ext cx="1040704" cy="572832"/>
          </a:xfrm>
          <a:prstGeom prst="straightConnector1">
            <a:avLst/>
          </a:prstGeom>
          <a:ln w="254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0B1E8781-A011-48BC-A369-961B7D171FA7}"/>
              </a:ext>
            </a:extLst>
          </p:cNvPr>
          <p:cNvSpPr>
            <a:spLocks noChangeArrowheads="1"/>
          </p:cNvSpPr>
          <p:nvPr/>
        </p:nvSpPr>
        <p:spPr bwMode="auto">
          <a:xfrm>
            <a:off x="730510" y="211899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7" name="Rectangle 46">
            <a:extLst>
              <a:ext uri="{FF2B5EF4-FFF2-40B4-BE49-F238E27FC236}">
                <a16:creationId xmlns:a16="http://schemas.microsoft.com/office/drawing/2014/main" id="{99B371CC-8374-46EF-9702-1E0B16B950CC}"/>
              </a:ext>
            </a:extLst>
          </p:cNvPr>
          <p:cNvSpPr/>
          <p:nvPr/>
        </p:nvSpPr>
        <p:spPr>
          <a:xfrm>
            <a:off x="4333588" y="2596126"/>
            <a:ext cx="1833748" cy="13250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sz="1200" b="1" i="0" u="sng"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NLB Information</a:t>
            </a:r>
          </a:p>
          <a:p>
            <a:pPr marL="171450" indent="-171450">
              <a:buFontTx/>
              <a:buChar char="-"/>
            </a:pPr>
            <a:r>
              <a:rPr lang="en-US" altLang="ja-JP" sz="1200" dirty="0">
                <a:solidFill>
                  <a:schemeClr val="bg1"/>
                </a:solidFill>
                <a:latin typeface="Arial" panose="020B0604020202020204" pitchFamily="34" charset="0"/>
                <a:ea typeface="DengXian" panose="02010600030101010101" pitchFamily="2" charset="-122"/>
                <a:cs typeface="Arial" panose="020B0604020202020204" pitchFamily="34" charset="0"/>
              </a:rPr>
              <a:t>Availability</a:t>
            </a:r>
          </a:p>
          <a:p>
            <a:pPr marL="171450" indent="-171450">
              <a:buFontTx/>
              <a:buChar char="-"/>
            </a:pPr>
            <a:r>
              <a:rPr kumimoji="0" lang="en-US" altLang="ja-JP" sz="1200" i="0"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Rating</a:t>
            </a:r>
          </a:p>
          <a:p>
            <a:pPr marL="171450" indent="-171450">
              <a:buFontTx/>
              <a:buChar char="-"/>
            </a:pPr>
            <a:r>
              <a:rPr lang="en-US" altLang="ja-JP" sz="1200" dirty="0">
                <a:solidFill>
                  <a:schemeClr val="bg1"/>
                </a:solidFill>
                <a:latin typeface="Arial" panose="020B0604020202020204" pitchFamily="34" charset="0"/>
                <a:ea typeface="DengXian" panose="02010600030101010101" pitchFamily="2" charset="-122"/>
                <a:cs typeface="Arial" panose="020B0604020202020204" pitchFamily="34" charset="0"/>
              </a:rPr>
              <a:t>Punchline</a:t>
            </a:r>
          </a:p>
          <a:p>
            <a:pPr marL="171450" indent="-171450">
              <a:buFontTx/>
              <a:buChar char="-"/>
            </a:pPr>
            <a:r>
              <a:rPr kumimoji="0" lang="en-US" altLang="ja-JP" sz="1200" i="0"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Copies Avail</a:t>
            </a:r>
            <a:r>
              <a:rPr lang="en-US" altLang="ja-JP" sz="1200" dirty="0">
                <a:solidFill>
                  <a:schemeClr val="bg1"/>
                </a:solidFill>
                <a:latin typeface="Arial" panose="020B0604020202020204" pitchFamily="34" charset="0"/>
                <a:ea typeface="DengXian" panose="02010600030101010101" pitchFamily="2" charset="-122"/>
                <a:cs typeface="Arial" panose="020B0604020202020204" pitchFamily="34" charset="0"/>
              </a:rPr>
              <a:t>able</a:t>
            </a:r>
          </a:p>
          <a:p>
            <a:pPr marL="171450" indent="-171450">
              <a:buFontTx/>
              <a:buChar char="-"/>
            </a:pPr>
            <a:r>
              <a:rPr kumimoji="0" lang="en-US" altLang="ja-JP" sz="1200" i="0"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Borrowing Link</a:t>
            </a:r>
          </a:p>
        </p:txBody>
      </p:sp>
      <p:sp>
        <p:nvSpPr>
          <p:cNvPr id="48" name="Right Brace 47">
            <a:extLst>
              <a:ext uri="{FF2B5EF4-FFF2-40B4-BE49-F238E27FC236}">
                <a16:creationId xmlns:a16="http://schemas.microsoft.com/office/drawing/2014/main" id="{E514D336-5675-4069-B24E-01A642939CF1}"/>
              </a:ext>
            </a:extLst>
          </p:cNvPr>
          <p:cNvSpPr/>
          <p:nvPr/>
        </p:nvSpPr>
        <p:spPr>
          <a:xfrm>
            <a:off x="3904651" y="3871311"/>
            <a:ext cx="123702" cy="1091826"/>
          </a:xfrm>
          <a:prstGeom prst="rightBrace">
            <a:avLst/>
          </a:prstGeom>
          <a:ln w="25400">
            <a:solidFill>
              <a:srgbClr val="00206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49" name="Rectangle 48">
            <a:extLst>
              <a:ext uri="{FF2B5EF4-FFF2-40B4-BE49-F238E27FC236}">
                <a16:creationId xmlns:a16="http://schemas.microsoft.com/office/drawing/2014/main" id="{6C2E37E7-54FE-4717-96F4-80FFEEF29783}"/>
              </a:ext>
            </a:extLst>
          </p:cNvPr>
          <p:cNvSpPr/>
          <p:nvPr/>
        </p:nvSpPr>
        <p:spPr>
          <a:xfrm>
            <a:off x="4333588" y="4113056"/>
            <a:ext cx="1833748" cy="101790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sz="1200" b="1" i="0" u="sng"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Amazon Information</a:t>
            </a:r>
          </a:p>
          <a:p>
            <a:pPr marL="171450" indent="-171450">
              <a:buFontTx/>
              <a:buChar char="-"/>
            </a:pPr>
            <a:r>
              <a:rPr lang="en-US" altLang="ja-JP" sz="1200" dirty="0">
                <a:solidFill>
                  <a:schemeClr val="bg1"/>
                </a:solidFill>
                <a:latin typeface="Arial" panose="020B0604020202020204" pitchFamily="34" charset="0"/>
                <a:ea typeface="DengXian" panose="02010600030101010101" pitchFamily="2" charset="-122"/>
                <a:cs typeface="Arial" panose="020B0604020202020204" pitchFamily="34" charset="0"/>
              </a:rPr>
              <a:t>Rating</a:t>
            </a:r>
          </a:p>
          <a:p>
            <a:pPr marL="171450" indent="-171450">
              <a:buFontTx/>
              <a:buChar char="-"/>
            </a:pPr>
            <a:r>
              <a:rPr kumimoji="0" lang="en-US" altLang="ja-JP" sz="1200" i="0"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Punchline</a:t>
            </a:r>
          </a:p>
          <a:p>
            <a:pPr marL="171450" indent="-171450">
              <a:buFontTx/>
              <a:buChar char="-"/>
            </a:pPr>
            <a:r>
              <a:rPr lang="en-US" altLang="ja-JP" sz="1200" dirty="0">
                <a:solidFill>
                  <a:schemeClr val="bg1"/>
                </a:solidFill>
                <a:latin typeface="Arial" panose="020B0604020202020204" pitchFamily="34" charset="0"/>
                <a:ea typeface="DengXian" panose="02010600030101010101" pitchFamily="2" charset="-122"/>
                <a:cs typeface="Arial" panose="020B0604020202020204" pitchFamily="34" charset="0"/>
              </a:rPr>
              <a:t>Recommendations</a:t>
            </a:r>
            <a:endParaRPr kumimoji="0" lang="en-US" altLang="ja-JP" sz="1200" i="0" strike="noStrike" cap="none" normalizeH="0" baseline="0" dirty="0">
              <a:ln>
                <a:noFill/>
              </a:ln>
              <a:solidFill>
                <a:schemeClr val="bg1"/>
              </a:solidFill>
              <a:effectLst/>
              <a:latin typeface="Arial" panose="020B0604020202020204" pitchFamily="34" charset="0"/>
            </a:endParaRPr>
          </a:p>
        </p:txBody>
      </p:sp>
      <p:sp>
        <p:nvSpPr>
          <p:cNvPr id="50" name="Rectangle 49">
            <a:extLst>
              <a:ext uri="{FF2B5EF4-FFF2-40B4-BE49-F238E27FC236}">
                <a16:creationId xmlns:a16="http://schemas.microsoft.com/office/drawing/2014/main" id="{3CE2FB42-20AE-4B27-BC17-4F08B8C02CCD}"/>
              </a:ext>
            </a:extLst>
          </p:cNvPr>
          <p:cNvSpPr/>
          <p:nvPr/>
        </p:nvSpPr>
        <p:spPr>
          <a:xfrm>
            <a:off x="10185860" y="2402768"/>
            <a:ext cx="1833748" cy="118477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bg1"/>
                </a:solidFill>
                <a:latin typeface="Arial" panose="020B0604020202020204" pitchFamily="34" charset="0"/>
                <a:ea typeface="DengXian" panose="02010600030101010101" pitchFamily="2" charset="-122"/>
                <a:cs typeface="Arial" panose="020B0604020202020204" pitchFamily="34" charset="0"/>
              </a:rPr>
              <a:t>Multiple Book Types I NLB to borrow</a:t>
            </a:r>
            <a:endParaRPr kumimoji="0" lang="en-US" altLang="ja-JP" sz="1200" i="0" strike="noStrike" cap="none" normalizeH="0" baseline="0" dirty="0">
              <a:ln>
                <a:noFill/>
              </a:ln>
              <a:solidFill>
                <a:schemeClr val="bg1"/>
              </a:solidFill>
              <a:effectLst/>
              <a:latin typeface="Arial" panose="020B0604020202020204" pitchFamily="34" charset="0"/>
            </a:endParaRPr>
          </a:p>
        </p:txBody>
      </p:sp>
      <p:pic>
        <p:nvPicPr>
          <p:cNvPr id="14" name="Picture 2" descr="Google Assistant - Wikipedia">
            <a:extLst>
              <a:ext uri="{FF2B5EF4-FFF2-40B4-BE49-F238E27FC236}">
                <a16:creationId xmlns:a16="http://schemas.microsoft.com/office/drawing/2014/main" id="{023298C3-BE3E-4EC5-9771-99712FE34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963" y="40183"/>
            <a:ext cx="1291532" cy="129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15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1683218" cy="369332"/>
          </a:xfrm>
          <a:prstGeom prst="rect">
            <a:avLst/>
          </a:prstGeom>
          <a:noFill/>
        </p:spPr>
        <p:txBody>
          <a:bodyPr wrap="none" rtlCol="0">
            <a:spAutoFit/>
          </a:bodyPr>
          <a:lstStyle/>
          <a:p>
            <a:r>
              <a:rPr lang="en-SG" b="1" u="sng" dirty="0"/>
              <a:t>Revenue Model</a:t>
            </a:r>
          </a:p>
        </p:txBody>
      </p:sp>
      <p:pic>
        <p:nvPicPr>
          <p:cNvPr id="5" name="Picture 2" descr="Google Assistant - Wikipedia">
            <a:extLst>
              <a:ext uri="{FF2B5EF4-FFF2-40B4-BE49-F238E27FC236}">
                <a16:creationId xmlns:a16="http://schemas.microsoft.com/office/drawing/2014/main" id="{843A9744-9ABD-40D4-B768-B9A950CA1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9963" y="40183"/>
            <a:ext cx="1291532" cy="12927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1A231AF-7508-48D9-AE24-2C77F901D86E}"/>
              </a:ext>
            </a:extLst>
          </p:cNvPr>
          <p:cNvSpPr/>
          <p:nvPr/>
        </p:nvSpPr>
        <p:spPr>
          <a:xfrm>
            <a:off x="3061981" y="1332958"/>
            <a:ext cx="7352015" cy="1857983"/>
          </a:xfrm>
          <a:prstGeom prst="rect">
            <a:avLst/>
          </a:prstGeom>
          <a:noFill/>
          <a:ln w="25400">
            <a:solidFill>
              <a:srgbClr val="428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en-SG" sz="1800" dirty="0">
                <a:solidFill>
                  <a:schemeClr val="tx1"/>
                </a:solidFill>
                <a:effectLst/>
                <a:latin typeface="Arial" panose="020B0604020202020204" pitchFamily="34" charset="0"/>
                <a:ea typeface="DengXian" panose="02010600030101010101" pitchFamily="2" charset="-122"/>
                <a:cs typeface="Times New Roman" panose="02020603050405020304" pitchFamily="18" charset="0"/>
              </a:rPr>
              <a:t>As our application supports the goal of “highlighting the resources of NLB and promote a love of reading for pleasure and development”, it is highly likely that a collaboration can be achieved between us and NLB. This can in terms of grants or official integration of our application with the NLB website. </a:t>
            </a:r>
          </a:p>
        </p:txBody>
      </p:sp>
      <p:sp>
        <p:nvSpPr>
          <p:cNvPr id="7" name="Rectangle 6">
            <a:extLst>
              <a:ext uri="{FF2B5EF4-FFF2-40B4-BE49-F238E27FC236}">
                <a16:creationId xmlns:a16="http://schemas.microsoft.com/office/drawing/2014/main" id="{31BC4B9C-ACA8-41A8-ADA9-8AC1A35572B5}"/>
              </a:ext>
            </a:extLst>
          </p:cNvPr>
          <p:cNvSpPr/>
          <p:nvPr/>
        </p:nvSpPr>
        <p:spPr>
          <a:xfrm>
            <a:off x="3061981" y="3815006"/>
            <a:ext cx="7272702" cy="1857983"/>
          </a:xfrm>
          <a:prstGeom prst="rect">
            <a:avLst/>
          </a:prstGeom>
          <a:noFill/>
          <a:ln w="25400">
            <a:solidFill>
              <a:srgbClr val="EA43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en-SG" sz="1800" dirty="0">
                <a:solidFill>
                  <a:schemeClr val="tx1"/>
                </a:solidFill>
                <a:effectLst/>
                <a:latin typeface="Arial" panose="020B0604020202020204" pitchFamily="34" charset="0"/>
                <a:ea typeface="DengXian" panose="02010600030101010101" pitchFamily="2" charset="-122"/>
                <a:cs typeface="Times New Roman" panose="02020603050405020304" pitchFamily="18" charset="0"/>
              </a:rPr>
              <a:t>Currently our Intelligent Book Borrowing System relies on the Amazon recommendation system for our recommendations. However, with the development of the application, our proprietary system for recommendations can be developed and integrated with sponsored recommendations. Advertisements can also be used to generate revenue for the application.</a:t>
            </a:r>
          </a:p>
        </p:txBody>
      </p:sp>
      <p:sp>
        <p:nvSpPr>
          <p:cNvPr id="8" name="Rectangle 7">
            <a:extLst>
              <a:ext uri="{FF2B5EF4-FFF2-40B4-BE49-F238E27FC236}">
                <a16:creationId xmlns:a16="http://schemas.microsoft.com/office/drawing/2014/main" id="{DF7D229B-123D-423A-AD00-E2CF1C5B1014}"/>
              </a:ext>
            </a:extLst>
          </p:cNvPr>
          <p:cNvSpPr/>
          <p:nvPr/>
        </p:nvSpPr>
        <p:spPr>
          <a:xfrm>
            <a:off x="494950" y="1415709"/>
            <a:ext cx="2020319" cy="169247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latin typeface="Arial" panose="020B0604020202020204" pitchFamily="34" charset="0"/>
                <a:ea typeface="DengXian" panose="02010600030101010101" pitchFamily="2" charset="-122"/>
                <a:cs typeface="Arial" panose="020B0604020202020204" pitchFamily="34" charset="0"/>
              </a:rPr>
              <a:t>Support from NLB/ Government</a:t>
            </a:r>
            <a:endParaRPr kumimoji="0" lang="en-US" altLang="ja-JP" b="0" i="0" u="none" strike="noStrike" cap="none" normalizeH="0" baseline="0" dirty="0">
              <a:ln>
                <a:noFill/>
              </a:ln>
              <a:solidFill>
                <a:schemeClr val="bg1"/>
              </a:solidFill>
              <a:effectLst/>
              <a:latin typeface="Arial" panose="020B0604020202020204" pitchFamily="34" charset="0"/>
            </a:endParaRPr>
          </a:p>
        </p:txBody>
      </p:sp>
      <p:sp>
        <p:nvSpPr>
          <p:cNvPr id="9" name="Rectangle 8">
            <a:extLst>
              <a:ext uri="{FF2B5EF4-FFF2-40B4-BE49-F238E27FC236}">
                <a16:creationId xmlns:a16="http://schemas.microsoft.com/office/drawing/2014/main" id="{3806DD4F-A332-4540-B41E-81199BDD4402}"/>
              </a:ext>
            </a:extLst>
          </p:cNvPr>
          <p:cNvSpPr/>
          <p:nvPr/>
        </p:nvSpPr>
        <p:spPr>
          <a:xfrm>
            <a:off x="494950" y="3897757"/>
            <a:ext cx="2020319" cy="169247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latin typeface="Arial" panose="020B0604020202020204" pitchFamily="34" charset="0"/>
                <a:ea typeface="DengXian" panose="02010600030101010101" pitchFamily="2" charset="-122"/>
                <a:cs typeface="Arial" panose="020B0604020202020204" pitchFamily="34" charset="0"/>
              </a:rPr>
              <a:t>Advertisement/ Sponsored Recommendation System</a:t>
            </a:r>
            <a:endParaRPr kumimoji="0" lang="en-US" altLang="ja-JP"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230527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603</Words>
  <Application>Microsoft Office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onn wei cheng</dc:creator>
  <cp:lastModifiedBy>Yang, Jieshen</cp:lastModifiedBy>
  <cp:revision>28</cp:revision>
  <dcterms:created xsi:type="dcterms:W3CDTF">2021-04-20T04:12:47Z</dcterms:created>
  <dcterms:modified xsi:type="dcterms:W3CDTF">2021-04-25T08:21:37Z</dcterms:modified>
</cp:coreProperties>
</file>