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7" r:id="rId5"/>
    <p:sldId id="262" r:id="rId6"/>
    <p:sldId id="263"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5F4"/>
    <a:srgbClr val="34A8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F138-34AA-4F56-A228-785B25AF29B1}" v="5" dt="2021-04-20T04:30:48.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40"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n wei cheng" userId="d057910d5c17b9f3" providerId="LiveId" clId="{B7C3F138-34AA-4F56-A228-785B25AF29B1}"/>
    <pc:docChg chg="undo custSel modSld">
      <pc:chgData name="onn wei cheng" userId="d057910d5c17b9f3" providerId="LiveId" clId="{B7C3F138-34AA-4F56-A228-785B25AF29B1}" dt="2021-04-20T04:31:43.458" v="90" actId="1076"/>
      <pc:docMkLst>
        <pc:docMk/>
      </pc:docMkLst>
      <pc:sldChg chg="addSp modSp mod">
        <pc:chgData name="onn wei cheng" userId="d057910d5c17b9f3" providerId="LiveId" clId="{B7C3F138-34AA-4F56-A228-785B25AF29B1}" dt="2021-04-20T04:31:43.458" v="90" actId="1076"/>
        <pc:sldMkLst>
          <pc:docMk/>
          <pc:sldMk cId="1254498629" sldId="256"/>
        </pc:sldMkLst>
        <pc:spChg chg="mod">
          <ac:chgData name="onn wei cheng" userId="d057910d5c17b9f3" providerId="LiveId" clId="{B7C3F138-34AA-4F56-A228-785B25AF29B1}" dt="2021-04-20T04:31:24.073" v="84" actId="1035"/>
          <ac:spMkLst>
            <pc:docMk/>
            <pc:sldMk cId="1254498629" sldId="256"/>
            <ac:spMk id="4" creationId="{5D09589E-B838-4F04-AC8D-7D0E6CD819A8}"/>
          </ac:spMkLst>
        </pc:spChg>
        <pc:spChg chg="mod">
          <ac:chgData name="onn wei cheng" userId="d057910d5c17b9f3" providerId="LiveId" clId="{B7C3F138-34AA-4F56-A228-785B25AF29B1}" dt="2021-04-20T04:31:24.073" v="84" actId="1035"/>
          <ac:spMkLst>
            <pc:docMk/>
            <pc:sldMk cId="1254498629" sldId="256"/>
            <ac:spMk id="5" creationId="{0F9C952F-D174-4F47-B70B-28DC4DE32934}"/>
          </ac:spMkLst>
        </pc:spChg>
        <pc:spChg chg="mod">
          <ac:chgData name="onn wei cheng" userId="d057910d5c17b9f3" providerId="LiveId" clId="{B7C3F138-34AA-4F56-A228-785B25AF29B1}" dt="2021-04-20T04:31:06.236" v="60" actId="14100"/>
          <ac:spMkLst>
            <pc:docMk/>
            <pc:sldMk cId="1254498629" sldId="256"/>
            <ac:spMk id="6" creationId="{C9AAB3E2-6C0E-4F9E-ABFC-D1D81228E389}"/>
          </ac:spMkLst>
        </pc:spChg>
        <pc:spChg chg="mod">
          <ac:chgData name="onn wei cheng" userId="d057910d5c17b9f3" providerId="LiveId" clId="{B7C3F138-34AA-4F56-A228-785B25AF29B1}" dt="2021-04-20T04:31:34.163" v="86" actId="1076"/>
          <ac:spMkLst>
            <pc:docMk/>
            <pc:sldMk cId="1254498629" sldId="256"/>
            <ac:spMk id="7" creationId="{08C722D0-77D2-4A38-89DA-728E6665E314}"/>
          </ac:spMkLst>
        </pc:spChg>
        <pc:spChg chg="mod">
          <ac:chgData name="onn wei cheng" userId="d057910d5c17b9f3" providerId="LiveId" clId="{B7C3F138-34AA-4F56-A228-785B25AF29B1}" dt="2021-04-20T04:31:41.261" v="89" actId="1076"/>
          <ac:spMkLst>
            <pc:docMk/>
            <pc:sldMk cId="1254498629" sldId="256"/>
            <ac:spMk id="8" creationId="{80867651-018F-4F41-9F9D-05CD4090FFE1}"/>
          </ac:spMkLst>
        </pc:spChg>
        <pc:spChg chg="mod">
          <ac:chgData name="onn wei cheng" userId="d057910d5c17b9f3" providerId="LiveId" clId="{B7C3F138-34AA-4F56-A228-785B25AF29B1}" dt="2021-04-20T04:31:24.073" v="84" actId="1035"/>
          <ac:spMkLst>
            <pc:docMk/>
            <pc:sldMk cId="1254498629" sldId="256"/>
            <ac:spMk id="13" creationId="{CD9AA2B2-243C-4506-A7E5-949CCF7861AA}"/>
          </ac:spMkLst>
        </pc:spChg>
        <pc:grpChg chg="add mod">
          <ac:chgData name="onn wei cheng" userId="d057910d5c17b9f3" providerId="LiveId" clId="{B7C3F138-34AA-4F56-A228-785B25AF29B1}" dt="2021-04-20T04:30:48.583" v="59" actId="164"/>
          <ac:grpSpMkLst>
            <pc:docMk/>
            <pc:sldMk cId="1254498629" sldId="256"/>
            <ac:grpSpMk id="16" creationId="{B24E3B85-06DC-46BD-BA0C-6294FE2FD96F}"/>
          </ac:grpSpMkLst>
        </pc:grpChg>
        <pc:grpChg chg="add mod">
          <ac:chgData name="onn wei cheng" userId="d057910d5c17b9f3" providerId="LiveId" clId="{B7C3F138-34AA-4F56-A228-785B25AF29B1}" dt="2021-04-20T04:30:48.583" v="59" actId="164"/>
          <ac:grpSpMkLst>
            <pc:docMk/>
            <pc:sldMk cId="1254498629" sldId="256"/>
            <ac:grpSpMk id="17" creationId="{4F5330D3-6E31-4391-BD86-60544DFA8CA5}"/>
          </ac:grpSpMkLst>
        </pc:grpChg>
        <pc:grpChg chg="add mod">
          <ac:chgData name="onn wei cheng" userId="d057910d5c17b9f3" providerId="LiveId" clId="{B7C3F138-34AA-4F56-A228-785B25AF29B1}" dt="2021-04-20T04:30:48.583" v="59" actId="164"/>
          <ac:grpSpMkLst>
            <pc:docMk/>
            <pc:sldMk cId="1254498629" sldId="256"/>
            <ac:grpSpMk id="20" creationId="{7B4D8BC1-CB59-437B-AE43-E1A4FCF803E7}"/>
          </ac:grpSpMkLst>
        </pc:grpChg>
        <pc:grpChg chg="add mod">
          <ac:chgData name="onn wei cheng" userId="d057910d5c17b9f3" providerId="LiveId" clId="{B7C3F138-34AA-4F56-A228-785B25AF29B1}" dt="2021-04-20T04:31:37.594" v="88" actId="1076"/>
          <ac:grpSpMkLst>
            <pc:docMk/>
            <pc:sldMk cId="1254498629" sldId="256"/>
            <ac:grpSpMk id="23" creationId="{10EE158C-5E1D-4127-A123-EA193BD903ED}"/>
          </ac:grpSpMkLst>
        </pc:grpChg>
        <pc:cxnChg chg="mod">
          <ac:chgData name="onn wei cheng" userId="d057910d5c17b9f3" providerId="LiveId" clId="{B7C3F138-34AA-4F56-A228-785B25AF29B1}" dt="2021-04-20T04:30:48.583" v="59" actId="164"/>
          <ac:cxnSpMkLst>
            <pc:docMk/>
            <pc:sldMk cId="1254498629" sldId="256"/>
            <ac:cxnSpMk id="10" creationId="{F46C74D3-5AB8-4868-B9E8-2BEA029C7A57}"/>
          </ac:cxnSpMkLst>
        </pc:cxnChg>
        <pc:cxnChg chg="mod">
          <ac:chgData name="onn wei cheng" userId="d057910d5c17b9f3" providerId="LiveId" clId="{B7C3F138-34AA-4F56-A228-785B25AF29B1}" dt="2021-04-20T04:30:48.583" v="59" actId="164"/>
          <ac:cxnSpMkLst>
            <pc:docMk/>
            <pc:sldMk cId="1254498629" sldId="256"/>
            <ac:cxnSpMk id="11" creationId="{3E8AA017-082D-4644-A985-E547B4339975}"/>
          </ac:cxnSpMkLst>
        </pc:cxnChg>
        <pc:cxnChg chg="mod">
          <ac:chgData name="onn wei cheng" userId="d057910d5c17b9f3" providerId="LiveId" clId="{B7C3F138-34AA-4F56-A228-785B25AF29B1}" dt="2021-04-20T04:31:43.458" v="90" actId="1076"/>
          <ac:cxnSpMkLst>
            <pc:docMk/>
            <pc:sldMk cId="1254498629" sldId="256"/>
            <ac:cxnSpMk id="12" creationId="{E1C00D71-EB08-4345-98E4-88C062E12AF7}"/>
          </ac:cxnSpMkLst>
        </pc:cxnChg>
        <pc:cxnChg chg="add mod">
          <ac:chgData name="onn wei cheng" userId="d057910d5c17b9f3" providerId="LiveId" clId="{B7C3F138-34AA-4F56-A228-785B25AF29B1}" dt="2021-04-20T04:31:24.073" v="84" actId="1035"/>
          <ac:cxnSpMkLst>
            <pc:docMk/>
            <pc:sldMk cId="1254498629" sldId="256"/>
            <ac:cxnSpMk id="14" creationId="{9F04AC3C-177F-47A6-9E4A-B7276FE55EDC}"/>
          </ac:cxnSpMkLst>
        </pc:cxnChg>
        <pc:cxnChg chg="add mod">
          <ac:chgData name="onn wei cheng" userId="d057910d5c17b9f3" providerId="LiveId" clId="{B7C3F138-34AA-4F56-A228-785B25AF29B1}" dt="2021-04-20T04:31:24.073" v="84" actId="1035"/>
          <ac:cxnSpMkLst>
            <pc:docMk/>
            <pc:sldMk cId="1254498629" sldId="256"/>
            <ac:cxnSpMk id="15" creationId="{3EA36BE2-A878-4049-A3AF-49BB64114D68}"/>
          </ac:cxnSpMkLst>
        </pc:cxnChg>
        <pc:cxnChg chg="mod">
          <ac:chgData name="onn wei cheng" userId="d057910d5c17b9f3" providerId="LiveId" clId="{B7C3F138-34AA-4F56-A228-785B25AF29B1}" dt="2021-04-20T04:31:24.073" v="84" actId="1035"/>
          <ac:cxnSpMkLst>
            <pc:docMk/>
            <pc:sldMk cId="1254498629" sldId="256"/>
            <ac:cxnSpMk id="18" creationId="{3488845C-9374-4919-A71B-B741A94DDAE9}"/>
          </ac:cxnSpMkLst>
        </pc:cxnChg>
        <pc:cxnChg chg="mod">
          <ac:chgData name="onn wei cheng" userId="d057910d5c17b9f3" providerId="LiveId" clId="{B7C3F138-34AA-4F56-A228-785B25AF29B1}" dt="2021-04-20T04:31:24.073" v="84" actId="1035"/>
          <ac:cxnSpMkLst>
            <pc:docMk/>
            <pc:sldMk cId="1254498629" sldId="256"/>
            <ac:cxnSpMk id="19" creationId="{B9E787A1-E3B1-4D5B-9B54-F3F2ED5D3244}"/>
          </ac:cxnSpMkLst>
        </pc:cxnChg>
        <pc:cxnChg chg="mod">
          <ac:chgData name="onn wei cheng" userId="d057910d5c17b9f3" providerId="LiveId" clId="{B7C3F138-34AA-4F56-A228-785B25AF29B1}" dt="2021-04-20T04:31:24.073" v="84" actId="1035"/>
          <ac:cxnSpMkLst>
            <pc:docMk/>
            <pc:sldMk cId="1254498629" sldId="256"/>
            <ac:cxnSpMk id="21" creationId="{F43F4E9F-129A-4688-9C8B-2F483B0C712C}"/>
          </ac:cxnSpMkLst>
        </pc:cxnChg>
        <pc:cxnChg chg="mod">
          <ac:chgData name="onn wei cheng" userId="d057910d5c17b9f3" providerId="LiveId" clId="{B7C3F138-34AA-4F56-A228-785B25AF29B1}" dt="2021-04-20T04:31:24.073" v="84" actId="1035"/>
          <ac:cxnSpMkLst>
            <pc:docMk/>
            <pc:sldMk cId="1254498629" sldId="256"/>
            <ac:cxnSpMk id="22" creationId="{58AFBB8F-52DD-4682-B663-DE5B81E03F7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6912D0-70EF-4681-B5BA-6D45C0FC1937}" type="doc">
      <dgm:prSet loTypeId="urn:microsoft.com/office/officeart/2005/8/layout/cycle7" loCatId="cycle" qsTypeId="urn:microsoft.com/office/officeart/2005/8/quickstyle/simple2" qsCatId="simple" csTypeId="urn:microsoft.com/office/officeart/2005/8/colors/accent1_2" csCatId="accent1" phldr="1"/>
      <dgm:spPr/>
      <dgm:t>
        <a:bodyPr/>
        <a:lstStyle/>
        <a:p>
          <a:endParaRPr lang="en-GB"/>
        </a:p>
      </dgm:t>
    </dgm:pt>
    <dgm:pt modelId="{9CBE2E0E-7EE2-482A-B5EC-3C69EF07B59B}">
      <dgm:prSet phldrT="[Text]"/>
      <dgm:spPr>
        <a:solidFill>
          <a:srgbClr val="002060"/>
        </a:solidFill>
      </dgm:spPr>
      <dgm:t>
        <a:bodyPr/>
        <a:lstStyle/>
        <a:p>
          <a:r>
            <a:rPr lang="en-US" dirty="0"/>
            <a:t>NLB Availability Checker</a:t>
          </a:r>
          <a:endParaRPr lang="en-GB" dirty="0"/>
        </a:p>
      </dgm:t>
    </dgm:pt>
    <dgm:pt modelId="{A5084073-7551-4B73-9C9B-AF9A19208FE7}" type="parTrans" cxnId="{1E8E5253-A376-41D7-A2DC-79807036DDBA}">
      <dgm:prSet/>
      <dgm:spPr/>
      <dgm:t>
        <a:bodyPr/>
        <a:lstStyle/>
        <a:p>
          <a:endParaRPr lang="en-GB"/>
        </a:p>
      </dgm:t>
    </dgm:pt>
    <dgm:pt modelId="{7D57B14D-DB53-4643-87A9-B931BB6B5D7C}" type="sibTrans" cxnId="{1E8E5253-A376-41D7-A2DC-79807036DDBA}">
      <dgm:prSet/>
      <dgm:spPr>
        <a:solidFill>
          <a:srgbClr val="00B0F0"/>
        </a:solidFill>
        <a:ln>
          <a:solidFill>
            <a:schemeClr val="tx1"/>
          </a:solidFill>
        </a:ln>
      </dgm:spPr>
      <dgm:t>
        <a:bodyPr/>
        <a:lstStyle/>
        <a:p>
          <a:endParaRPr lang="en-GB"/>
        </a:p>
      </dgm:t>
    </dgm:pt>
    <dgm:pt modelId="{6BC7B54A-CA0E-494A-80EF-D34369007173}">
      <dgm:prSet phldrT="[Text]"/>
      <dgm:spPr>
        <a:solidFill>
          <a:srgbClr val="002060"/>
        </a:solidFill>
      </dgm:spPr>
      <dgm:t>
        <a:bodyPr/>
        <a:lstStyle/>
        <a:p>
          <a:r>
            <a:rPr lang="en-US" dirty="0"/>
            <a:t>Intelligent Title Matcher and Abstract Summary</a:t>
          </a:r>
          <a:endParaRPr lang="en-GB" dirty="0"/>
        </a:p>
      </dgm:t>
    </dgm:pt>
    <dgm:pt modelId="{C71F379E-6216-4F87-BB1B-073F863612BD}" type="parTrans" cxnId="{F7E1B1CF-6956-4361-8EC3-A63959FADA59}">
      <dgm:prSet/>
      <dgm:spPr/>
      <dgm:t>
        <a:bodyPr/>
        <a:lstStyle/>
        <a:p>
          <a:endParaRPr lang="en-GB"/>
        </a:p>
      </dgm:t>
    </dgm:pt>
    <dgm:pt modelId="{EDF74137-28FD-40C0-AE20-8267EB85F3EA}" type="sibTrans" cxnId="{F7E1B1CF-6956-4361-8EC3-A63959FADA59}">
      <dgm:prSet/>
      <dgm:spPr>
        <a:solidFill>
          <a:srgbClr val="00B0F0"/>
        </a:solidFill>
        <a:ln>
          <a:solidFill>
            <a:schemeClr val="tx1"/>
          </a:solidFill>
        </a:ln>
      </dgm:spPr>
      <dgm:t>
        <a:bodyPr/>
        <a:lstStyle/>
        <a:p>
          <a:endParaRPr lang="en-GB"/>
        </a:p>
      </dgm:t>
    </dgm:pt>
    <dgm:pt modelId="{E4D46893-99B7-4C8F-80BD-D32F867265F6}">
      <dgm:prSet phldrT="[Text]"/>
      <dgm:spPr>
        <a:solidFill>
          <a:srgbClr val="002060"/>
        </a:solidFill>
      </dgm:spPr>
      <dgm:t>
        <a:bodyPr/>
        <a:lstStyle/>
        <a:p>
          <a:r>
            <a:rPr lang="en-US" dirty="0"/>
            <a:t>Amazon Recommendation System</a:t>
          </a:r>
          <a:endParaRPr lang="en-GB" dirty="0"/>
        </a:p>
      </dgm:t>
    </dgm:pt>
    <dgm:pt modelId="{FDC1A311-5742-413B-BDA1-0CCF9591EBF6}" type="parTrans" cxnId="{732AA1F8-9CD1-4D82-8711-7215D9F6F88A}">
      <dgm:prSet/>
      <dgm:spPr/>
      <dgm:t>
        <a:bodyPr/>
        <a:lstStyle/>
        <a:p>
          <a:endParaRPr lang="en-GB"/>
        </a:p>
      </dgm:t>
    </dgm:pt>
    <dgm:pt modelId="{B6562DF0-32DD-4250-9D20-A2BF2EB543DC}" type="sibTrans" cxnId="{732AA1F8-9CD1-4D82-8711-7215D9F6F88A}">
      <dgm:prSet/>
      <dgm:spPr>
        <a:solidFill>
          <a:srgbClr val="00B0F0"/>
        </a:solidFill>
        <a:ln>
          <a:solidFill>
            <a:schemeClr val="tx1"/>
          </a:solidFill>
        </a:ln>
      </dgm:spPr>
      <dgm:t>
        <a:bodyPr/>
        <a:lstStyle/>
        <a:p>
          <a:endParaRPr lang="en-GB"/>
        </a:p>
      </dgm:t>
    </dgm:pt>
    <dgm:pt modelId="{61378296-D8C1-4C43-B2B5-864EE6ABFB01}" type="pres">
      <dgm:prSet presAssocID="{7F6912D0-70EF-4681-B5BA-6D45C0FC1937}" presName="Name0" presStyleCnt="0">
        <dgm:presLayoutVars>
          <dgm:dir/>
          <dgm:resizeHandles val="exact"/>
        </dgm:presLayoutVars>
      </dgm:prSet>
      <dgm:spPr/>
    </dgm:pt>
    <dgm:pt modelId="{0AE36B6F-2109-4959-986C-43DF82C19A76}" type="pres">
      <dgm:prSet presAssocID="{9CBE2E0E-7EE2-482A-B5EC-3C69EF07B59B}" presName="node" presStyleLbl="node1" presStyleIdx="0" presStyleCnt="3" custRadScaleRad="99525">
        <dgm:presLayoutVars>
          <dgm:bulletEnabled val="1"/>
        </dgm:presLayoutVars>
      </dgm:prSet>
      <dgm:spPr/>
    </dgm:pt>
    <dgm:pt modelId="{13E5FB38-E292-4676-8D24-1F814DEA220B}" type="pres">
      <dgm:prSet presAssocID="{7D57B14D-DB53-4643-87A9-B931BB6B5D7C}" presName="sibTrans" presStyleLbl="sibTrans2D1" presStyleIdx="0" presStyleCnt="3" custScaleX="123048" custScaleY="123531"/>
      <dgm:spPr/>
    </dgm:pt>
    <dgm:pt modelId="{D9D07908-5AFE-44D6-B2B9-67783735C9BA}" type="pres">
      <dgm:prSet presAssocID="{7D57B14D-DB53-4643-87A9-B931BB6B5D7C}" presName="connectorText" presStyleLbl="sibTrans2D1" presStyleIdx="0" presStyleCnt="3"/>
      <dgm:spPr/>
    </dgm:pt>
    <dgm:pt modelId="{68B2CC35-B542-4108-AE55-BF4BBDEA6707}" type="pres">
      <dgm:prSet presAssocID="{6BC7B54A-CA0E-494A-80EF-D34369007173}" presName="node" presStyleLbl="node1" presStyleIdx="1" presStyleCnt="3">
        <dgm:presLayoutVars>
          <dgm:bulletEnabled val="1"/>
        </dgm:presLayoutVars>
      </dgm:prSet>
      <dgm:spPr/>
    </dgm:pt>
    <dgm:pt modelId="{7EC17D98-2A4D-4182-B234-CEE03AD2216F}" type="pres">
      <dgm:prSet presAssocID="{EDF74137-28FD-40C0-AE20-8267EB85F3EA}" presName="sibTrans" presStyleLbl="sibTrans2D1" presStyleIdx="1" presStyleCnt="3" custScaleX="123048" custScaleY="123531"/>
      <dgm:spPr/>
    </dgm:pt>
    <dgm:pt modelId="{4097039B-0795-4636-AF2F-6CEA7090FF8E}" type="pres">
      <dgm:prSet presAssocID="{EDF74137-28FD-40C0-AE20-8267EB85F3EA}" presName="connectorText" presStyleLbl="sibTrans2D1" presStyleIdx="1" presStyleCnt="3"/>
      <dgm:spPr/>
    </dgm:pt>
    <dgm:pt modelId="{D99BE87E-6735-4AF5-B98F-3D065A66BEE8}" type="pres">
      <dgm:prSet presAssocID="{E4D46893-99B7-4C8F-80BD-D32F867265F6}" presName="node" presStyleLbl="node1" presStyleIdx="2" presStyleCnt="3">
        <dgm:presLayoutVars>
          <dgm:bulletEnabled val="1"/>
        </dgm:presLayoutVars>
      </dgm:prSet>
      <dgm:spPr/>
    </dgm:pt>
    <dgm:pt modelId="{AE71EE6F-F10D-4639-9236-9172C773AB54}" type="pres">
      <dgm:prSet presAssocID="{B6562DF0-32DD-4250-9D20-A2BF2EB543DC}" presName="sibTrans" presStyleLbl="sibTrans2D1" presStyleIdx="2" presStyleCnt="3" custScaleX="123048" custScaleY="123531"/>
      <dgm:spPr/>
    </dgm:pt>
    <dgm:pt modelId="{DB5413F2-8EFF-4902-9EC4-92A94511D8C8}" type="pres">
      <dgm:prSet presAssocID="{B6562DF0-32DD-4250-9D20-A2BF2EB543DC}" presName="connectorText" presStyleLbl="sibTrans2D1" presStyleIdx="2" presStyleCnt="3"/>
      <dgm:spPr/>
    </dgm:pt>
  </dgm:ptLst>
  <dgm:cxnLst>
    <dgm:cxn modelId="{6E59B00C-C27B-4BB9-B2D5-7F5D1A0AD17E}" type="presOf" srcId="{7F6912D0-70EF-4681-B5BA-6D45C0FC1937}" destId="{61378296-D8C1-4C43-B2B5-864EE6ABFB01}" srcOrd="0" destOrd="0" presId="urn:microsoft.com/office/officeart/2005/8/layout/cycle7"/>
    <dgm:cxn modelId="{ACB9E01E-690E-4523-A6DF-694DD34C0B7E}" type="presOf" srcId="{E4D46893-99B7-4C8F-80BD-D32F867265F6}" destId="{D99BE87E-6735-4AF5-B98F-3D065A66BEE8}" srcOrd="0" destOrd="0" presId="urn:microsoft.com/office/officeart/2005/8/layout/cycle7"/>
    <dgm:cxn modelId="{59467744-0F9E-4BA8-9B33-486C0C834774}" type="presOf" srcId="{B6562DF0-32DD-4250-9D20-A2BF2EB543DC}" destId="{AE71EE6F-F10D-4639-9236-9172C773AB54}" srcOrd="0" destOrd="0" presId="urn:microsoft.com/office/officeart/2005/8/layout/cycle7"/>
    <dgm:cxn modelId="{1E8E5253-A376-41D7-A2DC-79807036DDBA}" srcId="{7F6912D0-70EF-4681-B5BA-6D45C0FC1937}" destId="{9CBE2E0E-7EE2-482A-B5EC-3C69EF07B59B}" srcOrd="0" destOrd="0" parTransId="{A5084073-7551-4B73-9C9B-AF9A19208FE7}" sibTransId="{7D57B14D-DB53-4643-87A9-B931BB6B5D7C}"/>
    <dgm:cxn modelId="{791D3481-41C2-4116-B387-0B86DFD5884C}" type="presOf" srcId="{7D57B14D-DB53-4643-87A9-B931BB6B5D7C}" destId="{D9D07908-5AFE-44D6-B2B9-67783735C9BA}" srcOrd="1" destOrd="0" presId="urn:microsoft.com/office/officeart/2005/8/layout/cycle7"/>
    <dgm:cxn modelId="{EF585884-1F87-486D-BCD3-5F4ED4F3160B}" type="presOf" srcId="{EDF74137-28FD-40C0-AE20-8267EB85F3EA}" destId="{7EC17D98-2A4D-4182-B234-CEE03AD2216F}" srcOrd="0" destOrd="0" presId="urn:microsoft.com/office/officeart/2005/8/layout/cycle7"/>
    <dgm:cxn modelId="{70C7D384-A15C-40CA-8372-D5E908D54A46}" type="presOf" srcId="{7D57B14D-DB53-4643-87A9-B931BB6B5D7C}" destId="{13E5FB38-E292-4676-8D24-1F814DEA220B}" srcOrd="0" destOrd="0" presId="urn:microsoft.com/office/officeart/2005/8/layout/cycle7"/>
    <dgm:cxn modelId="{C2DB8C9A-4911-486B-A02E-871E114F3638}" type="presOf" srcId="{6BC7B54A-CA0E-494A-80EF-D34369007173}" destId="{68B2CC35-B542-4108-AE55-BF4BBDEA6707}" srcOrd="0" destOrd="0" presId="urn:microsoft.com/office/officeart/2005/8/layout/cycle7"/>
    <dgm:cxn modelId="{AA07A5A8-AA28-4A3C-87FE-F30CF5D0E37B}" type="presOf" srcId="{9CBE2E0E-7EE2-482A-B5EC-3C69EF07B59B}" destId="{0AE36B6F-2109-4959-986C-43DF82C19A76}" srcOrd="0" destOrd="0" presId="urn:microsoft.com/office/officeart/2005/8/layout/cycle7"/>
    <dgm:cxn modelId="{C8A599AE-5734-496F-8089-17B597B9076E}" type="presOf" srcId="{EDF74137-28FD-40C0-AE20-8267EB85F3EA}" destId="{4097039B-0795-4636-AF2F-6CEA7090FF8E}" srcOrd="1" destOrd="0" presId="urn:microsoft.com/office/officeart/2005/8/layout/cycle7"/>
    <dgm:cxn modelId="{F7E1B1CF-6956-4361-8EC3-A63959FADA59}" srcId="{7F6912D0-70EF-4681-B5BA-6D45C0FC1937}" destId="{6BC7B54A-CA0E-494A-80EF-D34369007173}" srcOrd="1" destOrd="0" parTransId="{C71F379E-6216-4F87-BB1B-073F863612BD}" sibTransId="{EDF74137-28FD-40C0-AE20-8267EB85F3EA}"/>
    <dgm:cxn modelId="{77E0B0DF-595D-4F53-A6E5-54D694DDB54B}" type="presOf" srcId="{B6562DF0-32DD-4250-9D20-A2BF2EB543DC}" destId="{DB5413F2-8EFF-4902-9EC4-92A94511D8C8}" srcOrd="1" destOrd="0" presId="urn:microsoft.com/office/officeart/2005/8/layout/cycle7"/>
    <dgm:cxn modelId="{732AA1F8-9CD1-4D82-8711-7215D9F6F88A}" srcId="{7F6912D0-70EF-4681-B5BA-6D45C0FC1937}" destId="{E4D46893-99B7-4C8F-80BD-D32F867265F6}" srcOrd="2" destOrd="0" parTransId="{FDC1A311-5742-413B-BDA1-0CCF9591EBF6}" sibTransId="{B6562DF0-32DD-4250-9D20-A2BF2EB543DC}"/>
    <dgm:cxn modelId="{831A2CB9-6C9A-4F6A-9458-04CCAE61F3EE}" type="presParOf" srcId="{61378296-D8C1-4C43-B2B5-864EE6ABFB01}" destId="{0AE36B6F-2109-4959-986C-43DF82C19A76}" srcOrd="0" destOrd="0" presId="urn:microsoft.com/office/officeart/2005/8/layout/cycle7"/>
    <dgm:cxn modelId="{871DAC51-9FDC-431E-97B9-047875E2D31E}" type="presParOf" srcId="{61378296-D8C1-4C43-B2B5-864EE6ABFB01}" destId="{13E5FB38-E292-4676-8D24-1F814DEA220B}" srcOrd="1" destOrd="0" presId="urn:microsoft.com/office/officeart/2005/8/layout/cycle7"/>
    <dgm:cxn modelId="{920ACFF4-DF48-47CE-BEB2-06757A3BE10F}" type="presParOf" srcId="{13E5FB38-E292-4676-8D24-1F814DEA220B}" destId="{D9D07908-5AFE-44D6-B2B9-67783735C9BA}" srcOrd="0" destOrd="0" presId="urn:microsoft.com/office/officeart/2005/8/layout/cycle7"/>
    <dgm:cxn modelId="{0CEEA701-D1B7-4231-8BF7-E15E224ED1E6}" type="presParOf" srcId="{61378296-D8C1-4C43-B2B5-864EE6ABFB01}" destId="{68B2CC35-B542-4108-AE55-BF4BBDEA6707}" srcOrd="2" destOrd="0" presId="urn:microsoft.com/office/officeart/2005/8/layout/cycle7"/>
    <dgm:cxn modelId="{9899F44C-4385-4F52-832D-F916A8F1071B}" type="presParOf" srcId="{61378296-D8C1-4C43-B2B5-864EE6ABFB01}" destId="{7EC17D98-2A4D-4182-B234-CEE03AD2216F}" srcOrd="3" destOrd="0" presId="urn:microsoft.com/office/officeart/2005/8/layout/cycle7"/>
    <dgm:cxn modelId="{928C866A-3CF2-4CC4-A1A8-86C23AFDE1C0}" type="presParOf" srcId="{7EC17D98-2A4D-4182-B234-CEE03AD2216F}" destId="{4097039B-0795-4636-AF2F-6CEA7090FF8E}" srcOrd="0" destOrd="0" presId="urn:microsoft.com/office/officeart/2005/8/layout/cycle7"/>
    <dgm:cxn modelId="{84193CCD-3BC8-4839-AD59-9EF10EFBE48D}" type="presParOf" srcId="{61378296-D8C1-4C43-B2B5-864EE6ABFB01}" destId="{D99BE87E-6735-4AF5-B98F-3D065A66BEE8}" srcOrd="4" destOrd="0" presId="urn:microsoft.com/office/officeart/2005/8/layout/cycle7"/>
    <dgm:cxn modelId="{E1AEE229-1DD0-42EE-8637-57AB3B72E8AC}" type="presParOf" srcId="{61378296-D8C1-4C43-B2B5-864EE6ABFB01}" destId="{AE71EE6F-F10D-4639-9236-9172C773AB54}" srcOrd="5" destOrd="0" presId="urn:microsoft.com/office/officeart/2005/8/layout/cycle7"/>
    <dgm:cxn modelId="{B44A572A-2CE8-4C7D-8A79-5C24776EBC48}" type="presParOf" srcId="{AE71EE6F-F10D-4639-9236-9172C773AB54}" destId="{DB5413F2-8EFF-4902-9EC4-92A94511D8C8}"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36B6F-2109-4959-986C-43DF82C19A76}">
      <dsp:nvSpPr>
        <dsp:cNvPr id="0" name=""/>
        <dsp:cNvSpPr/>
      </dsp:nvSpPr>
      <dsp:spPr>
        <a:xfrm>
          <a:off x="1777224" y="8834"/>
          <a:ext cx="1720558" cy="860279"/>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NLB Availability Checker</a:t>
          </a:r>
          <a:endParaRPr lang="en-GB" sz="1600" kern="1200" dirty="0"/>
        </a:p>
      </dsp:txBody>
      <dsp:txXfrm>
        <a:off x="1802421" y="34031"/>
        <a:ext cx="1670164" cy="809885"/>
      </dsp:txXfrm>
    </dsp:sp>
    <dsp:sp modelId="{13E5FB38-E292-4676-8D24-1F814DEA220B}">
      <dsp:nvSpPr>
        <dsp:cNvPr id="0" name=""/>
        <dsp:cNvSpPr/>
      </dsp:nvSpPr>
      <dsp:spPr>
        <a:xfrm rot="3595275">
          <a:off x="2796083" y="1479646"/>
          <a:ext cx="1103749" cy="371949"/>
        </a:xfrm>
        <a:prstGeom prst="leftRightArrow">
          <a:avLst>
            <a:gd name="adj1" fmla="val 60000"/>
            <a:gd name="adj2" fmla="val 50000"/>
          </a:avLst>
        </a:prstGeom>
        <a:solidFill>
          <a:srgbClr val="00B0F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2907668" y="1554036"/>
        <a:ext cx="880579" cy="223169"/>
      </dsp:txXfrm>
    </dsp:sp>
    <dsp:sp modelId="{68B2CC35-B542-4108-AE55-BF4BBDEA6707}">
      <dsp:nvSpPr>
        <dsp:cNvPr id="0" name=""/>
        <dsp:cNvSpPr/>
      </dsp:nvSpPr>
      <dsp:spPr>
        <a:xfrm>
          <a:off x="3198133" y="2462127"/>
          <a:ext cx="1720558" cy="860279"/>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Intelligent Title Matcher and Abstract Summary</a:t>
          </a:r>
          <a:endParaRPr lang="en-GB" sz="1600" kern="1200" dirty="0"/>
        </a:p>
      </dsp:txBody>
      <dsp:txXfrm>
        <a:off x="3223330" y="2487324"/>
        <a:ext cx="1670164" cy="809885"/>
      </dsp:txXfrm>
    </dsp:sp>
    <dsp:sp modelId="{7EC17D98-2A4D-4182-B234-CEE03AD2216F}">
      <dsp:nvSpPr>
        <dsp:cNvPr id="0" name=""/>
        <dsp:cNvSpPr/>
      </dsp:nvSpPr>
      <dsp:spPr>
        <a:xfrm rot="10800000">
          <a:off x="2085628" y="2706292"/>
          <a:ext cx="1103749" cy="371949"/>
        </a:xfrm>
        <a:prstGeom prst="leftRightArrow">
          <a:avLst>
            <a:gd name="adj1" fmla="val 60000"/>
            <a:gd name="adj2" fmla="val 50000"/>
          </a:avLst>
        </a:prstGeom>
        <a:solidFill>
          <a:srgbClr val="00B0F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10800000">
        <a:off x="2197213" y="2780682"/>
        <a:ext cx="880579" cy="223169"/>
      </dsp:txXfrm>
    </dsp:sp>
    <dsp:sp modelId="{D99BE87E-6735-4AF5-B98F-3D065A66BEE8}">
      <dsp:nvSpPr>
        <dsp:cNvPr id="0" name=""/>
        <dsp:cNvSpPr/>
      </dsp:nvSpPr>
      <dsp:spPr>
        <a:xfrm>
          <a:off x="356315" y="2462127"/>
          <a:ext cx="1720558" cy="860279"/>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Amazon Recommendation System</a:t>
          </a:r>
          <a:endParaRPr lang="en-GB" sz="1600" kern="1200" dirty="0"/>
        </a:p>
      </dsp:txBody>
      <dsp:txXfrm>
        <a:off x="381512" y="2487324"/>
        <a:ext cx="1670164" cy="809885"/>
      </dsp:txXfrm>
    </dsp:sp>
    <dsp:sp modelId="{AE71EE6F-F10D-4639-9236-9172C773AB54}">
      <dsp:nvSpPr>
        <dsp:cNvPr id="0" name=""/>
        <dsp:cNvSpPr/>
      </dsp:nvSpPr>
      <dsp:spPr>
        <a:xfrm rot="18004725">
          <a:off x="1375174" y="1479646"/>
          <a:ext cx="1103749" cy="371949"/>
        </a:xfrm>
        <a:prstGeom prst="leftRightArrow">
          <a:avLst>
            <a:gd name="adj1" fmla="val 60000"/>
            <a:gd name="adj2" fmla="val 50000"/>
          </a:avLst>
        </a:prstGeom>
        <a:solidFill>
          <a:srgbClr val="00B0F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1486759" y="1554036"/>
        <a:ext cx="880579" cy="223169"/>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4D43-C263-4F6E-910C-97729ABB0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152F49C-520B-40EF-86B0-F5D8BC79E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A15DB1A-7C89-4A31-A886-D51A1DE0872A}"/>
              </a:ext>
            </a:extLst>
          </p:cNvPr>
          <p:cNvSpPr>
            <a:spLocks noGrp="1"/>
          </p:cNvSpPr>
          <p:nvPr>
            <p:ph type="dt" sz="half" idx="10"/>
          </p:nvPr>
        </p:nvSpPr>
        <p:spPr/>
        <p:txBody>
          <a:bodyPr/>
          <a:lstStyle/>
          <a:p>
            <a:fld id="{A5DFF91C-4E09-4FFC-8A24-B7B9DFB15E04}" type="datetimeFigureOut">
              <a:rPr lang="en-SG" smtClean="0"/>
              <a:t>30/4/2021</a:t>
            </a:fld>
            <a:endParaRPr lang="en-SG"/>
          </a:p>
        </p:txBody>
      </p:sp>
      <p:sp>
        <p:nvSpPr>
          <p:cNvPr id="5" name="Footer Placeholder 4">
            <a:extLst>
              <a:ext uri="{FF2B5EF4-FFF2-40B4-BE49-F238E27FC236}">
                <a16:creationId xmlns:a16="http://schemas.microsoft.com/office/drawing/2014/main" id="{3A912A86-6257-4567-8B81-F9ED226968D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7F2302A-D5C2-47BA-8D72-A8240194D9EC}"/>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67494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4798-2014-449E-92E3-9C7E6E38D1F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13E292-119F-4CBC-A1A2-3E77A1040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D825CDA-3D42-4386-BE1F-1C63BE608DD1}"/>
              </a:ext>
            </a:extLst>
          </p:cNvPr>
          <p:cNvSpPr>
            <a:spLocks noGrp="1"/>
          </p:cNvSpPr>
          <p:nvPr>
            <p:ph type="dt" sz="half" idx="10"/>
          </p:nvPr>
        </p:nvSpPr>
        <p:spPr/>
        <p:txBody>
          <a:bodyPr/>
          <a:lstStyle/>
          <a:p>
            <a:fld id="{A5DFF91C-4E09-4FFC-8A24-B7B9DFB15E04}" type="datetimeFigureOut">
              <a:rPr lang="en-SG" smtClean="0"/>
              <a:t>30/4/2021</a:t>
            </a:fld>
            <a:endParaRPr lang="en-SG"/>
          </a:p>
        </p:txBody>
      </p:sp>
      <p:sp>
        <p:nvSpPr>
          <p:cNvPr id="5" name="Footer Placeholder 4">
            <a:extLst>
              <a:ext uri="{FF2B5EF4-FFF2-40B4-BE49-F238E27FC236}">
                <a16:creationId xmlns:a16="http://schemas.microsoft.com/office/drawing/2014/main" id="{F1852EA7-350D-4A1A-A479-570E8A9DA6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3B34504-7B52-4D95-8814-71322015B1C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29772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A4F3A-8335-4A14-A2D1-B88AB52E2E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0E5875B-6E8E-439D-8534-E7AB84A499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A9BB88-8257-4A9A-B1DE-F7FF9311BD08}"/>
              </a:ext>
            </a:extLst>
          </p:cNvPr>
          <p:cNvSpPr>
            <a:spLocks noGrp="1"/>
          </p:cNvSpPr>
          <p:nvPr>
            <p:ph type="dt" sz="half" idx="10"/>
          </p:nvPr>
        </p:nvSpPr>
        <p:spPr/>
        <p:txBody>
          <a:bodyPr/>
          <a:lstStyle/>
          <a:p>
            <a:fld id="{A5DFF91C-4E09-4FFC-8A24-B7B9DFB15E04}" type="datetimeFigureOut">
              <a:rPr lang="en-SG" smtClean="0"/>
              <a:t>30/4/2021</a:t>
            </a:fld>
            <a:endParaRPr lang="en-SG"/>
          </a:p>
        </p:txBody>
      </p:sp>
      <p:sp>
        <p:nvSpPr>
          <p:cNvPr id="5" name="Footer Placeholder 4">
            <a:extLst>
              <a:ext uri="{FF2B5EF4-FFF2-40B4-BE49-F238E27FC236}">
                <a16:creationId xmlns:a16="http://schemas.microsoft.com/office/drawing/2014/main" id="{A2CC6043-B14F-4E53-9335-03C45E333D4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1547BC7-F110-48C0-AC31-5F3725DD195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34266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B54F-4CA5-436E-A9E2-F5788731B0B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EC4D1F9-3ADC-488E-A26B-7C6831FD9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C3F77A-654C-41F8-9F2E-0F18C83E5687}"/>
              </a:ext>
            </a:extLst>
          </p:cNvPr>
          <p:cNvSpPr>
            <a:spLocks noGrp="1"/>
          </p:cNvSpPr>
          <p:nvPr>
            <p:ph type="dt" sz="half" idx="10"/>
          </p:nvPr>
        </p:nvSpPr>
        <p:spPr/>
        <p:txBody>
          <a:bodyPr/>
          <a:lstStyle/>
          <a:p>
            <a:fld id="{A5DFF91C-4E09-4FFC-8A24-B7B9DFB15E04}" type="datetimeFigureOut">
              <a:rPr lang="en-SG" smtClean="0"/>
              <a:t>30/4/2021</a:t>
            </a:fld>
            <a:endParaRPr lang="en-SG"/>
          </a:p>
        </p:txBody>
      </p:sp>
      <p:sp>
        <p:nvSpPr>
          <p:cNvPr id="5" name="Footer Placeholder 4">
            <a:extLst>
              <a:ext uri="{FF2B5EF4-FFF2-40B4-BE49-F238E27FC236}">
                <a16:creationId xmlns:a16="http://schemas.microsoft.com/office/drawing/2014/main" id="{CD224F41-79AE-4503-AD17-2FD88B21EE0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13073A5-3BB7-46C6-9438-7B4F02B2BD8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70210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D4A9-2C91-444A-A24C-434C775D5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579F245-A05C-444D-BA49-506E691F6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39C71-0B09-4F86-8F90-08545FB711FC}"/>
              </a:ext>
            </a:extLst>
          </p:cNvPr>
          <p:cNvSpPr>
            <a:spLocks noGrp="1"/>
          </p:cNvSpPr>
          <p:nvPr>
            <p:ph type="dt" sz="half" idx="10"/>
          </p:nvPr>
        </p:nvSpPr>
        <p:spPr/>
        <p:txBody>
          <a:bodyPr/>
          <a:lstStyle/>
          <a:p>
            <a:fld id="{A5DFF91C-4E09-4FFC-8A24-B7B9DFB15E04}" type="datetimeFigureOut">
              <a:rPr lang="en-SG" smtClean="0"/>
              <a:t>30/4/2021</a:t>
            </a:fld>
            <a:endParaRPr lang="en-SG"/>
          </a:p>
        </p:txBody>
      </p:sp>
      <p:sp>
        <p:nvSpPr>
          <p:cNvPr id="5" name="Footer Placeholder 4">
            <a:extLst>
              <a:ext uri="{FF2B5EF4-FFF2-40B4-BE49-F238E27FC236}">
                <a16:creationId xmlns:a16="http://schemas.microsoft.com/office/drawing/2014/main" id="{4C77E0EC-9B30-4161-A5DD-B87BFF2EAA0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A26868B-BD2C-4D29-8C97-ED8CC3E0ADD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87924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A4C1-4281-4EB2-9190-48CBDDA9F3C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EB8A37D-BF6A-42A6-BF82-C5E15D2AAE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B643DAE-45C8-41F1-AE64-B137045C5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AC2C37A-0C47-4674-B1A5-AAA7C63C156E}"/>
              </a:ext>
            </a:extLst>
          </p:cNvPr>
          <p:cNvSpPr>
            <a:spLocks noGrp="1"/>
          </p:cNvSpPr>
          <p:nvPr>
            <p:ph type="dt" sz="half" idx="10"/>
          </p:nvPr>
        </p:nvSpPr>
        <p:spPr/>
        <p:txBody>
          <a:bodyPr/>
          <a:lstStyle/>
          <a:p>
            <a:fld id="{A5DFF91C-4E09-4FFC-8A24-B7B9DFB15E04}" type="datetimeFigureOut">
              <a:rPr lang="en-SG" smtClean="0"/>
              <a:t>30/4/2021</a:t>
            </a:fld>
            <a:endParaRPr lang="en-SG"/>
          </a:p>
        </p:txBody>
      </p:sp>
      <p:sp>
        <p:nvSpPr>
          <p:cNvPr id="6" name="Footer Placeholder 5">
            <a:extLst>
              <a:ext uri="{FF2B5EF4-FFF2-40B4-BE49-F238E27FC236}">
                <a16:creationId xmlns:a16="http://schemas.microsoft.com/office/drawing/2014/main" id="{BCDD55CF-B497-4401-865D-EC4C0DA19A9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9824F74-E23E-4B1B-8E9B-313784CB5DB6}"/>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7492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2F53-EB07-4EE5-8AAA-D31F99638E2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012B995-C27C-4B45-9C6D-CEF84B822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F6A94-CB0A-4892-8417-A4BA4EDE03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E2D5844-D516-4E36-B7AE-D18E0EE4B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419E2E-6F96-4612-A8F5-DFB9E52577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89F1C6E-E94C-42C3-8A07-5C4F116152EA}"/>
              </a:ext>
            </a:extLst>
          </p:cNvPr>
          <p:cNvSpPr>
            <a:spLocks noGrp="1"/>
          </p:cNvSpPr>
          <p:nvPr>
            <p:ph type="dt" sz="half" idx="10"/>
          </p:nvPr>
        </p:nvSpPr>
        <p:spPr/>
        <p:txBody>
          <a:bodyPr/>
          <a:lstStyle/>
          <a:p>
            <a:fld id="{A5DFF91C-4E09-4FFC-8A24-B7B9DFB15E04}" type="datetimeFigureOut">
              <a:rPr lang="en-SG" smtClean="0"/>
              <a:t>30/4/2021</a:t>
            </a:fld>
            <a:endParaRPr lang="en-SG"/>
          </a:p>
        </p:txBody>
      </p:sp>
      <p:sp>
        <p:nvSpPr>
          <p:cNvPr id="8" name="Footer Placeholder 7">
            <a:extLst>
              <a:ext uri="{FF2B5EF4-FFF2-40B4-BE49-F238E27FC236}">
                <a16:creationId xmlns:a16="http://schemas.microsoft.com/office/drawing/2014/main" id="{726AC491-736D-4336-AB91-7CE37CEF381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033978A-6FA2-4F68-8D57-4767BBFC5B8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90595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9290-D5D3-481A-A516-9A9429DE03C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63E5A7D-6A21-4CBA-8645-44B26EC8082E}"/>
              </a:ext>
            </a:extLst>
          </p:cNvPr>
          <p:cNvSpPr>
            <a:spLocks noGrp="1"/>
          </p:cNvSpPr>
          <p:nvPr>
            <p:ph type="dt" sz="half" idx="10"/>
          </p:nvPr>
        </p:nvSpPr>
        <p:spPr/>
        <p:txBody>
          <a:bodyPr/>
          <a:lstStyle/>
          <a:p>
            <a:fld id="{A5DFF91C-4E09-4FFC-8A24-B7B9DFB15E04}" type="datetimeFigureOut">
              <a:rPr lang="en-SG" smtClean="0"/>
              <a:t>30/4/2021</a:t>
            </a:fld>
            <a:endParaRPr lang="en-SG"/>
          </a:p>
        </p:txBody>
      </p:sp>
      <p:sp>
        <p:nvSpPr>
          <p:cNvPr id="4" name="Footer Placeholder 3">
            <a:extLst>
              <a:ext uri="{FF2B5EF4-FFF2-40B4-BE49-F238E27FC236}">
                <a16:creationId xmlns:a16="http://schemas.microsoft.com/office/drawing/2014/main" id="{B4EA14AC-A266-428D-8887-BD46DA230D5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40B3828-B658-4D9F-A4A6-2556B1715B8D}"/>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9393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BDB8AF-A3F4-41EA-9441-F2F582FA41C6}"/>
              </a:ext>
            </a:extLst>
          </p:cNvPr>
          <p:cNvSpPr>
            <a:spLocks noGrp="1"/>
          </p:cNvSpPr>
          <p:nvPr>
            <p:ph type="dt" sz="half" idx="10"/>
          </p:nvPr>
        </p:nvSpPr>
        <p:spPr/>
        <p:txBody>
          <a:bodyPr/>
          <a:lstStyle/>
          <a:p>
            <a:fld id="{A5DFF91C-4E09-4FFC-8A24-B7B9DFB15E04}" type="datetimeFigureOut">
              <a:rPr lang="en-SG" smtClean="0"/>
              <a:t>30/4/2021</a:t>
            </a:fld>
            <a:endParaRPr lang="en-SG"/>
          </a:p>
        </p:txBody>
      </p:sp>
      <p:sp>
        <p:nvSpPr>
          <p:cNvPr id="3" name="Footer Placeholder 2">
            <a:extLst>
              <a:ext uri="{FF2B5EF4-FFF2-40B4-BE49-F238E27FC236}">
                <a16:creationId xmlns:a16="http://schemas.microsoft.com/office/drawing/2014/main" id="{E2FE87C7-44E2-45A4-BBA6-891F6FF59B0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FF27B17-5ECB-4E64-9C80-BADBB0BDA1A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1430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CCC2-6129-4423-A2A4-0F3F92D49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1AA7F95-132B-4706-B483-D02EB67FF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F04BCB6-1C77-43F0-847B-3A1E55792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3E2822-A568-4AC2-A508-62A2FEB94038}"/>
              </a:ext>
            </a:extLst>
          </p:cNvPr>
          <p:cNvSpPr>
            <a:spLocks noGrp="1"/>
          </p:cNvSpPr>
          <p:nvPr>
            <p:ph type="dt" sz="half" idx="10"/>
          </p:nvPr>
        </p:nvSpPr>
        <p:spPr/>
        <p:txBody>
          <a:bodyPr/>
          <a:lstStyle/>
          <a:p>
            <a:fld id="{A5DFF91C-4E09-4FFC-8A24-B7B9DFB15E04}" type="datetimeFigureOut">
              <a:rPr lang="en-SG" smtClean="0"/>
              <a:t>30/4/2021</a:t>
            </a:fld>
            <a:endParaRPr lang="en-SG"/>
          </a:p>
        </p:txBody>
      </p:sp>
      <p:sp>
        <p:nvSpPr>
          <p:cNvPr id="6" name="Footer Placeholder 5">
            <a:extLst>
              <a:ext uri="{FF2B5EF4-FFF2-40B4-BE49-F238E27FC236}">
                <a16:creationId xmlns:a16="http://schemas.microsoft.com/office/drawing/2014/main" id="{6D818545-895B-43C4-BB8D-5D06295C72B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407D2E5-F774-458D-8155-26E74F33F330}"/>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00571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C5FC-AD68-4544-9B15-E7689D691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B111A6D-D9C1-4C44-B426-DAD0A372E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546C0E1-7A18-4839-80A4-C648DD09A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34EEE-B2E7-4488-9538-680F37594941}"/>
              </a:ext>
            </a:extLst>
          </p:cNvPr>
          <p:cNvSpPr>
            <a:spLocks noGrp="1"/>
          </p:cNvSpPr>
          <p:nvPr>
            <p:ph type="dt" sz="half" idx="10"/>
          </p:nvPr>
        </p:nvSpPr>
        <p:spPr/>
        <p:txBody>
          <a:bodyPr/>
          <a:lstStyle/>
          <a:p>
            <a:fld id="{A5DFF91C-4E09-4FFC-8A24-B7B9DFB15E04}" type="datetimeFigureOut">
              <a:rPr lang="en-SG" smtClean="0"/>
              <a:t>30/4/2021</a:t>
            </a:fld>
            <a:endParaRPr lang="en-SG"/>
          </a:p>
        </p:txBody>
      </p:sp>
      <p:sp>
        <p:nvSpPr>
          <p:cNvPr id="6" name="Footer Placeholder 5">
            <a:extLst>
              <a:ext uri="{FF2B5EF4-FFF2-40B4-BE49-F238E27FC236}">
                <a16:creationId xmlns:a16="http://schemas.microsoft.com/office/drawing/2014/main" id="{3922E31E-F34F-4E28-B269-17968DEC330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D0D8AF-99D1-4F21-ABEE-189233765DF5}"/>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401731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A5F53-9223-4B1E-B1B8-BEF14EAED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731254E-4795-4726-91FA-CC6C5DDA1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A5B33DE-9A1E-458B-A56C-F5FB104B4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FF91C-4E09-4FFC-8A24-B7B9DFB15E04}" type="datetimeFigureOut">
              <a:rPr lang="en-SG" smtClean="0"/>
              <a:t>30/4/2021</a:t>
            </a:fld>
            <a:endParaRPr lang="en-SG"/>
          </a:p>
        </p:txBody>
      </p:sp>
      <p:sp>
        <p:nvSpPr>
          <p:cNvPr id="5" name="Footer Placeholder 4">
            <a:extLst>
              <a:ext uri="{FF2B5EF4-FFF2-40B4-BE49-F238E27FC236}">
                <a16:creationId xmlns:a16="http://schemas.microsoft.com/office/drawing/2014/main" id="{022008CB-4F3E-4E03-ABEC-3BB0F955B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541B284-0BB9-4156-8608-1AB5E6EDD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BA8DF-011B-4598-B2EB-C758B726AACD}" type="slidenum">
              <a:rPr lang="en-SG" smtClean="0"/>
              <a:t>‹#›</a:t>
            </a:fld>
            <a:endParaRPr lang="en-SG"/>
          </a:p>
        </p:txBody>
      </p:sp>
    </p:spTree>
    <p:extLst>
      <p:ext uri="{BB962C8B-B14F-4D97-AF65-F5344CB8AC3E}">
        <p14:creationId xmlns:p14="http://schemas.microsoft.com/office/powerpoint/2010/main" val="303353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nlb.overdrive.com/media/790959"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3.png"/><Relationship Id="rId12"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jpeg"/><Relationship Id="rId11" Type="http://schemas.openxmlformats.org/officeDocument/2006/relationships/image" Target="../media/image12.png"/><Relationship Id="rId5" Type="http://schemas.openxmlformats.org/officeDocument/2006/relationships/image" Target="../media/image8.jpe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jpe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e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ookshelf with books on it&#10;&#10;Description automatically generated with low confidence">
            <a:extLst>
              <a:ext uri="{FF2B5EF4-FFF2-40B4-BE49-F238E27FC236}">
                <a16:creationId xmlns:a16="http://schemas.microsoft.com/office/drawing/2014/main" id="{CFBAB898-BBCB-4609-AF30-589503C2AC3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4" name="Rectangle 13">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220C9EA-AB36-4913-8EA9-9C7BB0917D73}"/>
              </a:ext>
            </a:extLst>
          </p:cNvPr>
          <p:cNvSpPr txBox="1"/>
          <p:nvPr/>
        </p:nvSpPr>
        <p:spPr>
          <a:xfrm>
            <a:off x="8704132" y="6495928"/>
            <a:ext cx="3400418" cy="276999"/>
          </a:xfrm>
          <a:prstGeom prst="rect">
            <a:avLst/>
          </a:prstGeom>
          <a:noFill/>
        </p:spPr>
        <p:txBody>
          <a:bodyPr wrap="none" rtlCol="0">
            <a:spAutoFit/>
          </a:bodyPr>
          <a:lstStyle/>
          <a:p>
            <a:r>
              <a:rPr lang="en-SG" sz="1200" dirty="0">
                <a:solidFill>
                  <a:schemeClr val="bg1"/>
                </a:solidFill>
              </a:rPr>
              <a:t>https://ychef.files.bbci.co.uk/976x549/p03gg1lc.jpg</a:t>
            </a:r>
          </a:p>
        </p:txBody>
      </p:sp>
      <p:sp>
        <p:nvSpPr>
          <p:cNvPr id="26" name="TextBox 25">
            <a:extLst>
              <a:ext uri="{FF2B5EF4-FFF2-40B4-BE49-F238E27FC236}">
                <a16:creationId xmlns:a16="http://schemas.microsoft.com/office/drawing/2014/main" id="{9A7F318E-ED8C-4688-BD1E-A8B5D90F3BF9}"/>
              </a:ext>
            </a:extLst>
          </p:cNvPr>
          <p:cNvSpPr txBox="1"/>
          <p:nvPr/>
        </p:nvSpPr>
        <p:spPr>
          <a:xfrm>
            <a:off x="3330430" y="3280094"/>
            <a:ext cx="3400418" cy="1938992"/>
          </a:xfrm>
          <a:prstGeom prst="rect">
            <a:avLst/>
          </a:prstGeom>
          <a:noFill/>
        </p:spPr>
        <p:txBody>
          <a:bodyPr wrap="square" rtlCol="0">
            <a:spAutoFit/>
          </a:bodyPr>
          <a:lstStyle/>
          <a:p>
            <a:r>
              <a:rPr lang="en-SG" sz="6000" dirty="0"/>
              <a:t>Smart Librarian</a:t>
            </a:r>
          </a:p>
        </p:txBody>
      </p:sp>
      <p:sp>
        <p:nvSpPr>
          <p:cNvPr id="7" name="TextBox 6">
            <a:extLst>
              <a:ext uri="{FF2B5EF4-FFF2-40B4-BE49-F238E27FC236}">
                <a16:creationId xmlns:a16="http://schemas.microsoft.com/office/drawing/2014/main" id="{5DF13793-D211-420A-A33B-A817869B311A}"/>
              </a:ext>
            </a:extLst>
          </p:cNvPr>
          <p:cNvSpPr txBox="1"/>
          <p:nvPr/>
        </p:nvSpPr>
        <p:spPr>
          <a:xfrm>
            <a:off x="3862440" y="5392211"/>
            <a:ext cx="2233560" cy="830997"/>
          </a:xfrm>
          <a:prstGeom prst="rect">
            <a:avLst/>
          </a:prstGeom>
          <a:noFill/>
        </p:spPr>
        <p:txBody>
          <a:bodyPr wrap="none" rtlCol="0">
            <a:spAutoFit/>
          </a:bodyPr>
          <a:lstStyle/>
          <a:p>
            <a:pPr algn="r"/>
            <a:r>
              <a:rPr lang="en-US" sz="1200" dirty="0"/>
              <a:t>ONN WEI CHENG A0092201X</a:t>
            </a:r>
          </a:p>
          <a:p>
            <a:pPr algn="r"/>
            <a:r>
              <a:rPr lang="en-US" sz="1200" dirty="0"/>
              <a:t>YANG JIESHEN A0003901Y</a:t>
            </a:r>
          </a:p>
          <a:p>
            <a:pPr algn="r"/>
            <a:r>
              <a:rPr lang="en-US" sz="1200" dirty="0"/>
              <a:t>NIRAV JANAK PARIKH A0213573J</a:t>
            </a:r>
          </a:p>
          <a:p>
            <a:pPr algn="r"/>
            <a:r>
              <a:rPr lang="en-US" sz="1200" dirty="0"/>
              <a:t>ISA-PM-IPA-2021-01-09-IS02PT</a:t>
            </a:r>
          </a:p>
        </p:txBody>
      </p:sp>
    </p:spTree>
    <p:extLst>
      <p:ext uri="{BB962C8B-B14F-4D97-AF65-F5344CB8AC3E}">
        <p14:creationId xmlns:p14="http://schemas.microsoft.com/office/powerpoint/2010/main" val="125449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DB359B-D265-4D92-81C1-DF3709E8635F}"/>
              </a:ext>
            </a:extLst>
          </p:cNvPr>
          <p:cNvSpPr/>
          <p:nvPr/>
        </p:nvSpPr>
        <p:spPr>
          <a:xfrm>
            <a:off x="7110919" y="5363055"/>
            <a:ext cx="4727643" cy="10306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The availability, ratings, punchline and recommendations of selected </a:t>
            </a:r>
            <a:r>
              <a:rPr lang="en-SG"/>
              <a:t>books will be shared via email.</a:t>
            </a:r>
            <a:endParaRPr lang="en-SG" dirty="0"/>
          </a:p>
        </p:txBody>
      </p:sp>
      <p:sp>
        <p:nvSpPr>
          <p:cNvPr id="24" name="TextBox 23">
            <a:extLst>
              <a:ext uri="{FF2B5EF4-FFF2-40B4-BE49-F238E27FC236}">
                <a16:creationId xmlns:a16="http://schemas.microsoft.com/office/drawing/2014/main" id="{2728A82E-EB67-4925-A5D2-8F2ECE0F7D1B}"/>
              </a:ext>
            </a:extLst>
          </p:cNvPr>
          <p:cNvSpPr txBox="1"/>
          <p:nvPr/>
        </p:nvSpPr>
        <p:spPr>
          <a:xfrm>
            <a:off x="597160" y="235149"/>
            <a:ext cx="1873077" cy="369332"/>
          </a:xfrm>
          <a:prstGeom prst="rect">
            <a:avLst/>
          </a:prstGeom>
          <a:noFill/>
        </p:spPr>
        <p:txBody>
          <a:bodyPr wrap="none" rtlCol="0">
            <a:spAutoFit/>
          </a:bodyPr>
          <a:lstStyle/>
          <a:p>
            <a:r>
              <a:rPr lang="en-SG" b="1" u="sng" dirty="0"/>
              <a:t>Value Proposition</a:t>
            </a:r>
          </a:p>
        </p:txBody>
      </p:sp>
      <p:sp>
        <p:nvSpPr>
          <p:cNvPr id="9" name="Speech Bubble: Rectangle with Corners Rounded 8">
            <a:extLst>
              <a:ext uri="{FF2B5EF4-FFF2-40B4-BE49-F238E27FC236}">
                <a16:creationId xmlns:a16="http://schemas.microsoft.com/office/drawing/2014/main" id="{8007EE5E-0A71-46FF-8ABC-60DB5F271ABD}"/>
              </a:ext>
            </a:extLst>
          </p:cNvPr>
          <p:cNvSpPr/>
          <p:nvPr/>
        </p:nvSpPr>
        <p:spPr>
          <a:xfrm>
            <a:off x="475022" y="915188"/>
            <a:ext cx="4408264"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Hello! I am your friendly neighbourhood Librarian. What book would you like to borrow from NLB?</a:t>
            </a:r>
            <a:endParaRPr lang="en-SG" dirty="0"/>
          </a:p>
        </p:txBody>
      </p:sp>
      <p:sp>
        <p:nvSpPr>
          <p:cNvPr id="27" name="Speech Bubble: Rectangle with Corners Rounded 26">
            <a:extLst>
              <a:ext uri="{FF2B5EF4-FFF2-40B4-BE49-F238E27FC236}">
                <a16:creationId xmlns:a16="http://schemas.microsoft.com/office/drawing/2014/main" id="{D4A0CA34-1F65-4F31-ADEA-3DDADDF56192}"/>
              </a:ext>
            </a:extLst>
          </p:cNvPr>
          <p:cNvSpPr/>
          <p:nvPr/>
        </p:nvSpPr>
        <p:spPr>
          <a:xfrm>
            <a:off x="2363233" y="2122253"/>
            <a:ext cx="3916139" cy="823411"/>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rPr>
              <a:t>I would like to borrow Harry Potter and the Goblet of Fire.</a:t>
            </a:r>
            <a:endParaRPr lang="en-SG" dirty="0">
              <a:solidFill>
                <a:schemeClr val="bg1"/>
              </a:solidFill>
            </a:endParaRPr>
          </a:p>
        </p:txBody>
      </p:sp>
      <p:sp>
        <p:nvSpPr>
          <p:cNvPr id="28" name="Speech Bubble: Rectangle with Corners Rounded 27">
            <a:extLst>
              <a:ext uri="{FF2B5EF4-FFF2-40B4-BE49-F238E27FC236}">
                <a16:creationId xmlns:a16="http://schemas.microsoft.com/office/drawing/2014/main" id="{4D187E7E-B5B7-4FC1-B9E0-7797AE5002B6}"/>
              </a:ext>
            </a:extLst>
          </p:cNvPr>
          <p:cNvSpPr/>
          <p:nvPr/>
        </p:nvSpPr>
        <p:spPr>
          <a:xfrm>
            <a:off x="475021" y="325539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you like to enquire about another book? Current book list: Harry Potter and the Goblet of Fire</a:t>
            </a:r>
            <a:endParaRPr lang="en-SG" dirty="0"/>
          </a:p>
        </p:txBody>
      </p:sp>
      <p:sp>
        <p:nvSpPr>
          <p:cNvPr id="31" name="Speech Bubble: Rectangle with Corners Rounded 30">
            <a:extLst>
              <a:ext uri="{FF2B5EF4-FFF2-40B4-BE49-F238E27FC236}">
                <a16:creationId xmlns:a16="http://schemas.microsoft.com/office/drawing/2014/main" id="{F0E01355-A167-4E56-AE9F-7EE86461CC1C}"/>
              </a:ext>
            </a:extLst>
          </p:cNvPr>
          <p:cNvSpPr/>
          <p:nvPr/>
        </p:nvSpPr>
        <p:spPr>
          <a:xfrm>
            <a:off x="4681163" y="4349596"/>
            <a:ext cx="1598209" cy="731378"/>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No</a:t>
            </a:r>
          </a:p>
        </p:txBody>
      </p:sp>
      <p:sp>
        <p:nvSpPr>
          <p:cNvPr id="32" name="Speech Bubble: Rectangle with Corners Rounded 31">
            <a:extLst>
              <a:ext uri="{FF2B5EF4-FFF2-40B4-BE49-F238E27FC236}">
                <a16:creationId xmlns:a16="http://schemas.microsoft.com/office/drawing/2014/main" id="{202507E8-924D-4E83-A0D1-04685764D2F0}"/>
              </a:ext>
            </a:extLst>
          </p:cNvPr>
          <p:cNvSpPr/>
          <p:nvPr/>
        </p:nvSpPr>
        <p:spPr>
          <a:xfrm>
            <a:off x="475021" y="536305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Ok! I will send you an email on the ratings and availability of the books that you have enquired. Thank you and Goodbye!</a:t>
            </a:r>
            <a:endParaRPr lang="en-SG" dirty="0"/>
          </a:p>
        </p:txBody>
      </p:sp>
      <p:cxnSp>
        <p:nvCxnSpPr>
          <p:cNvPr id="4" name="Straight Connector 3">
            <a:extLst>
              <a:ext uri="{FF2B5EF4-FFF2-40B4-BE49-F238E27FC236}">
                <a16:creationId xmlns:a16="http://schemas.microsoft.com/office/drawing/2014/main" id="{189AC5A7-821C-4345-99A5-051AB3FA08FB}"/>
              </a:ext>
            </a:extLst>
          </p:cNvPr>
          <p:cNvCxnSpPr/>
          <p:nvPr/>
        </p:nvCxnSpPr>
        <p:spPr>
          <a:xfrm>
            <a:off x="6527041" y="543485"/>
            <a:ext cx="58723" cy="5850173"/>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629CCA4-6A09-46AE-8192-56EF15D961AA}"/>
              </a:ext>
            </a:extLst>
          </p:cNvPr>
          <p:cNvGrpSpPr/>
          <p:nvPr/>
        </p:nvGrpSpPr>
        <p:grpSpPr>
          <a:xfrm>
            <a:off x="6773839" y="1591089"/>
            <a:ext cx="5258755" cy="3545300"/>
            <a:chOff x="6773839" y="1691757"/>
            <a:chExt cx="5258755" cy="3545300"/>
          </a:xfrm>
        </p:grpSpPr>
        <p:pic>
          <p:nvPicPr>
            <p:cNvPr id="11" name="Picture 10">
              <a:extLst>
                <a:ext uri="{FF2B5EF4-FFF2-40B4-BE49-F238E27FC236}">
                  <a16:creationId xmlns:a16="http://schemas.microsoft.com/office/drawing/2014/main" id="{E3E39E54-A432-438D-8AA0-9770D9F1313B}"/>
                </a:ext>
              </a:extLst>
            </p:cNvPr>
            <p:cNvPicPr>
              <a:picLocks noChangeAspect="1"/>
            </p:cNvPicPr>
            <p:nvPr/>
          </p:nvPicPr>
          <p:blipFill rotWithShape="1">
            <a:blip r:embed="rId2"/>
            <a:srcRect l="16475"/>
            <a:stretch/>
          </p:blipFill>
          <p:spPr>
            <a:xfrm>
              <a:off x="6773839" y="1691757"/>
              <a:ext cx="5258755" cy="3545300"/>
            </a:xfrm>
            <a:prstGeom prst="rect">
              <a:avLst/>
            </a:prstGeom>
            <a:ln>
              <a:solidFill>
                <a:schemeClr val="bg1">
                  <a:lumMod val="50000"/>
                </a:schemeClr>
              </a:solidFill>
            </a:ln>
          </p:spPr>
        </p:pic>
        <p:sp>
          <p:nvSpPr>
            <p:cNvPr id="3" name="Rectangle 1">
              <a:extLst>
                <a:ext uri="{FF2B5EF4-FFF2-40B4-BE49-F238E27FC236}">
                  <a16:creationId xmlns:a16="http://schemas.microsoft.com/office/drawing/2014/main" id="{83817F85-40E5-4CA4-8CA5-3BDCEFAD2AF2}"/>
                </a:ext>
              </a:extLst>
            </p:cNvPr>
            <p:cNvSpPr>
              <a:spLocks noChangeArrowheads="1"/>
            </p:cNvSpPr>
            <p:nvPr/>
          </p:nvSpPr>
          <p:spPr bwMode="auto">
            <a:xfrm>
              <a:off x="6833433" y="2289954"/>
              <a:ext cx="4883546"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1: "Harry Potter and the Goblet of Fire"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Subtitle: Harry Potter Series, Book 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RowlingOlly</a:t>
              </a: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Moss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Type: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4.6</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The Triwizard Tournament is to be held at Hogwarts. Then at Hallowe'en, when the Goblet of Fire makes its selection, Harry is amazed to find his name is one of those that the magical cup picks out.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Availability: 39 of 165 copies available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Link: </a:t>
              </a:r>
              <a:r>
                <a:rPr kumimoji="0" lang="en-US" altLang="en-US" sz="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https://nlb.overdrive.com/media/790959</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Let's see what information Amazon has about a similar 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Title: Harry Potter and the Goblet of Fire: 04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Rowling, Mary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Grandpré</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If I knew what the book was about I would surely tell you.</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People who bought this book also bought these other books: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1: Harry Potter and the Half-Blood Prince</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27972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CBB4D8E1-FD71-4746-8152-541C10CAC6BF}"/>
              </a:ext>
            </a:extLst>
          </p:cNvPr>
          <p:cNvSpPr/>
          <p:nvPr/>
        </p:nvSpPr>
        <p:spPr>
          <a:xfrm>
            <a:off x="274884" y="1446184"/>
            <a:ext cx="2651324" cy="4261723"/>
          </a:xfrm>
          <a:prstGeom prst="round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SG" sz="1600" dirty="0">
              <a:solidFill>
                <a:schemeClr val="tx1"/>
              </a:solidFill>
            </a:endParaRPr>
          </a:p>
        </p:txBody>
      </p:sp>
      <p:sp>
        <p:nvSpPr>
          <p:cNvPr id="7" name="Rectangle: Rounded Corners 6">
            <a:extLst>
              <a:ext uri="{FF2B5EF4-FFF2-40B4-BE49-F238E27FC236}">
                <a16:creationId xmlns:a16="http://schemas.microsoft.com/office/drawing/2014/main" id="{08C722D0-77D2-4A38-89DA-728E6665E314}"/>
              </a:ext>
            </a:extLst>
          </p:cNvPr>
          <p:cNvSpPr/>
          <p:nvPr/>
        </p:nvSpPr>
        <p:spPr>
          <a:xfrm>
            <a:off x="601461" y="2032009"/>
            <a:ext cx="1997798" cy="120623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Input from user through text or voice</a:t>
            </a:r>
          </a:p>
        </p:txBody>
      </p:sp>
      <p:sp>
        <p:nvSpPr>
          <p:cNvPr id="8" name="Rectangle: Rounded Corners 7">
            <a:extLst>
              <a:ext uri="{FF2B5EF4-FFF2-40B4-BE49-F238E27FC236}">
                <a16:creationId xmlns:a16="http://schemas.microsoft.com/office/drawing/2014/main" id="{80867651-018F-4F41-9F9D-05CD4090FFE1}"/>
              </a:ext>
            </a:extLst>
          </p:cNvPr>
          <p:cNvSpPr/>
          <p:nvPr/>
        </p:nvSpPr>
        <p:spPr>
          <a:xfrm>
            <a:off x="601461" y="4018703"/>
            <a:ext cx="1996459" cy="120623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Email for User</a:t>
            </a:r>
          </a:p>
        </p:txBody>
      </p:sp>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2100703" cy="369332"/>
          </a:xfrm>
          <a:prstGeom prst="rect">
            <a:avLst/>
          </a:prstGeom>
          <a:noFill/>
        </p:spPr>
        <p:txBody>
          <a:bodyPr wrap="none" rtlCol="0">
            <a:spAutoFit/>
          </a:bodyPr>
          <a:lstStyle/>
          <a:p>
            <a:r>
              <a:rPr lang="en-SG" b="1" u="sng" dirty="0"/>
              <a:t>System Architecture</a:t>
            </a:r>
          </a:p>
        </p:txBody>
      </p:sp>
      <p:grpSp>
        <p:nvGrpSpPr>
          <p:cNvPr id="3" name="Group 2">
            <a:extLst>
              <a:ext uri="{FF2B5EF4-FFF2-40B4-BE49-F238E27FC236}">
                <a16:creationId xmlns:a16="http://schemas.microsoft.com/office/drawing/2014/main" id="{D8C1EC2D-B73C-40F1-8871-54E9D8392060}"/>
              </a:ext>
            </a:extLst>
          </p:cNvPr>
          <p:cNvGrpSpPr/>
          <p:nvPr/>
        </p:nvGrpSpPr>
        <p:grpSpPr>
          <a:xfrm>
            <a:off x="3446936" y="1446185"/>
            <a:ext cx="2651324" cy="2462684"/>
            <a:chOff x="3316616" y="1096445"/>
            <a:chExt cx="2651324" cy="2462684"/>
          </a:xfrm>
        </p:grpSpPr>
        <p:sp>
          <p:nvSpPr>
            <p:cNvPr id="25" name="Rectangle: Rounded Corners 24">
              <a:extLst>
                <a:ext uri="{FF2B5EF4-FFF2-40B4-BE49-F238E27FC236}">
                  <a16:creationId xmlns:a16="http://schemas.microsoft.com/office/drawing/2014/main" id="{9FA99CDD-2986-4564-80C1-63FFEEDDEC9B}"/>
                </a:ext>
              </a:extLst>
            </p:cNvPr>
            <p:cNvSpPr/>
            <p:nvPr/>
          </p:nvSpPr>
          <p:spPr>
            <a:xfrm>
              <a:off x="3664648" y="1335143"/>
              <a:ext cx="1955260" cy="92146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User Intent Handling</a:t>
              </a:r>
            </a:p>
          </p:txBody>
        </p:sp>
        <p:sp>
          <p:nvSpPr>
            <p:cNvPr id="26" name="Rectangle: Rounded Corners 25">
              <a:extLst>
                <a:ext uri="{FF2B5EF4-FFF2-40B4-BE49-F238E27FC236}">
                  <a16:creationId xmlns:a16="http://schemas.microsoft.com/office/drawing/2014/main" id="{318919DB-F13F-488C-84A8-934A8AC215C3}"/>
                </a:ext>
              </a:extLst>
            </p:cNvPr>
            <p:cNvSpPr/>
            <p:nvPr/>
          </p:nvSpPr>
          <p:spPr>
            <a:xfrm>
              <a:off x="3664648" y="2346347"/>
              <a:ext cx="1955260" cy="92146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Response Handling</a:t>
              </a:r>
            </a:p>
          </p:txBody>
        </p:sp>
        <p:sp>
          <p:nvSpPr>
            <p:cNvPr id="27" name="Rectangle: Rounded Corners 26">
              <a:extLst>
                <a:ext uri="{FF2B5EF4-FFF2-40B4-BE49-F238E27FC236}">
                  <a16:creationId xmlns:a16="http://schemas.microsoft.com/office/drawing/2014/main" id="{209EF772-40D5-46D6-8035-B4CF29ECF87B}"/>
                </a:ext>
              </a:extLst>
            </p:cNvPr>
            <p:cNvSpPr/>
            <p:nvPr/>
          </p:nvSpPr>
          <p:spPr>
            <a:xfrm>
              <a:off x="3316616" y="1096445"/>
              <a:ext cx="2651324" cy="2462684"/>
            </a:xfrm>
            <a:prstGeom prst="roundRect">
              <a:avLst/>
            </a:prstGeom>
            <a:noFill/>
            <a:ln w="38100">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SG" sz="1600" dirty="0">
                <a:solidFill>
                  <a:schemeClr val="tx1"/>
                </a:solidFill>
              </a:endParaRPr>
            </a:p>
          </p:txBody>
        </p:sp>
      </p:grpSp>
      <p:grpSp>
        <p:nvGrpSpPr>
          <p:cNvPr id="29" name="Group 28">
            <a:extLst>
              <a:ext uri="{FF2B5EF4-FFF2-40B4-BE49-F238E27FC236}">
                <a16:creationId xmlns:a16="http://schemas.microsoft.com/office/drawing/2014/main" id="{90EA6B7B-1E37-4788-A974-3AD688FE1888}"/>
              </a:ext>
            </a:extLst>
          </p:cNvPr>
          <p:cNvGrpSpPr/>
          <p:nvPr/>
        </p:nvGrpSpPr>
        <p:grpSpPr>
          <a:xfrm>
            <a:off x="6618987" y="1446185"/>
            <a:ext cx="5275007" cy="4261722"/>
            <a:chOff x="6531903" y="1298139"/>
            <a:chExt cx="5275007" cy="4261722"/>
          </a:xfrm>
        </p:grpSpPr>
        <p:sp>
          <p:nvSpPr>
            <p:cNvPr id="6" name="Rectangle: Rounded Corners 5">
              <a:extLst>
                <a:ext uri="{FF2B5EF4-FFF2-40B4-BE49-F238E27FC236}">
                  <a16:creationId xmlns:a16="http://schemas.microsoft.com/office/drawing/2014/main" id="{C9AAB3E2-6C0E-4F9E-ABFC-D1D81228E389}"/>
                </a:ext>
              </a:extLst>
            </p:cNvPr>
            <p:cNvSpPr/>
            <p:nvPr/>
          </p:nvSpPr>
          <p:spPr>
            <a:xfrm>
              <a:off x="6531904" y="1298139"/>
              <a:ext cx="5275006" cy="4261722"/>
            </a:xfrm>
            <a:prstGeom prst="roundRect">
              <a:avLst/>
            </a:prstGeom>
            <a:noFill/>
            <a:ln w="38100">
              <a:solidFill>
                <a:srgbClr val="4285F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SG" dirty="0">
                <a:solidFill>
                  <a:schemeClr val="tx1"/>
                </a:solidFill>
              </a:endParaRPr>
            </a:p>
          </p:txBody>
        </p:sp>
        <p:graphicFrame>
          <p:nvGraphicFramePr>
            <p:cNvPr id="28" name="Diagram 27">
              <a:extLst>
                <a:ext uri="{FF2B5EF4-FFF2-40B4-BE49-F238E27FC236}">
                  <a16:creationId xmlns:a16="http://schemas.microsoft.com/office/drawing/2014/main" id="{1BE63BD0-6329-410A-AD91-EEB6EF4D174F}"/>
                </a:ext>
              </a:extLst>
            </p:cNvPr>
            <p:cNvGraphicFramePr/>
            <p:nvPr>
              <p:extLst>
                <p:ext uri="{D42A27DB-BD31-4B8C-83A1-F6EECF244321}">
                  <p14:modId xmlns:p14="http://schemas.microsoft.com/office/powerpoint/2010/main" val="1453472786"/>
                </p:ext>
              </p:extLst>
            </p:nvPr>
          </p:nvGraphicFramePr>
          <p:xfrm>
            <a:off x="6531903" y="1595741"/>
            <a:ext cx="5275007" cy="3323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30" name="Arrow: Right 29">
            <a:extLst>
              <a:ext uri="{FF2B5EF4-FFF2-40B4-BE49-F238E27FC236}">
                <a16:creationId xmlns:a16="http://schemas.microsoft.com/office/drawing/2014/main" id="{5E930A03-8823-4B24-81DD-DE99213FDF58}"/>
              </a:ext>
            </a:extLst>
          </p:cNvPr>
          <p:cNvSpPr/>
          <p:nvPr/>
        </p:nvSpPr>
        <p:spPr>
          <a:xfrm>
            <a:off x="5932050" y="2373867"/>
            <a:ext cx="912711" cy="522515"/>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Left-Right 33">
            <a:extLst>
              <a:ext uri="{FF2B5EF4-FFF2-40B4-BE49-F238E27FC236}">
                <a16:creationId xmlns:a16="http://schemas.microsoft.com/office/drawing/2014/main" id="{AE442A0B-69C8-479C-A954-82EC147820F6}"/>
              </a:ext>
            </a:extLst>
          </p:cNvPr>
          <p:cNvSpPr/>
          <p:nvPr/>
        </p:nvSpPr>
        <p:spPr>
          <a:xfrm>
            <a:off x="2732089" y="2373877"/>
            <a:ext cx="912711" cy="522494"/>
          </a:xfrm>
          <a:prstGeom prst="lef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Arrow: Right 34">
            <a:extLst>
              <a:ext uri="{FF2B5EF4-FFF2-40B4-BE49-F238E27FC236}">
                <a16:creationId xmlns:a16="http://schemas.microsoft.com/office/drawing/2014/main" id="{BFD9606E-1753-4D44-B54B-1964B415A4BD}"/>
              </a:ext>
            </a:extLst>
          </p:cNvPr>
          <p:cNvSpPr/>
          <p:nvPr/>
        </p:nvSpPr>
        <p:spPr>
          <a:xfrm rot="10800000">
            <a:off x="2708365" y="4360559"/>
            <a:ext cx="4023360" cy="522515"/>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7" name="Picture 2">
            <a:extLst>
              <a:ext uri="{FF2B5EF4-FFF2-40B4-BE49-F238E27FC236}">
                <a16:creationId xmlns:a16="http://schemas.microsoft.com/office/drawing/2014/main" id="{3581F00A-6249-493D-82EC-BD85FC6DF0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0687" y="3974821"/>
            <a:ext cx="1267573" cy="335709"/>
          </a:xfrm>
          <a:prstGeom prst="rect">
            <a:avLst/>
          </a:prstGeom>
          <a:solidFill>
            <a:schemeClr val="bg1"/>
          </a:solidFill>
        </p:spPr>
      </p:pic>
      <p:pic>
        <p:nvPicPr>
          <p:cNvPr id="38" name="Picture 6" descr="Release 6.14.0">
            <a:extLst>
              <a:ext uri="{FF2B5EF4-FFF2-40B4-BE49-F238E27FC236}">
                <a16:creationId xmlns:a16="http://schemas.microsoft.com/office/drawing/2014/main" id="{1F91342E-A6F5-40F1-9F57-8B22838C97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7503" y="5793129"/>
            <a:ext cx="1136491" cy="416612"/>
          </a:xfrm>
          <a:prstGeom prst="rect">
            <a:avLst/>
          </a:prstGeom>
          <a:noFill/>
          <a:effectLst/>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80DDA2D2-E961-4158-B36A-E50823ADDC62}"/>
              </a:ext>
            </a:extLst>
          </p:cNvPr>
          <p:cNvSpPr txBox="1"/>
          <p:nvPr/>
        </p:nvSpPr>
        <p:spPr>
          <a:xfrm>
            <a:off x="548015" y="1155053"/>
            <a:ext cx="2105063" cy="369332"/>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none" rtlCol="0">
            <a:spAutoFit/>
          </a:bodyPr>
          <a:lstStyle/>
          <a:p>
            <a:r>
              <a:rPr lang="en-SG" dirty="0"/>
              <a:t>User Input &amp; Output</a:t>
            </a:r>
          </a:p>
        </p:txBody>
      </p:sp>
      <p:sp>
        <p:nvSpPr>
          <p:cNvPr id="40" name="TextBox 39">
            <a:extLst>
              <a:ext uri="{FF2B5EF4-FFF2-40B4-BE49-F238E27FC236}">
                <a16:creationId xmlns:a16="http://schemas.microsoft.com/office/drawing/2014/main" id="{DB53C88C-85C4-41FC-A7B1-670BD4C7EAAA}"/>
              </a:ext>
            </a:extLst>
          </p:cNvPr>
          <p:cNvSpPr txBox="1"/>
          <p:nvPr/>
        </p:nvSpPr>
        <p:spPr>
          <a:xfrm>
            <a:off x="3855198" y="1152657"/>
            <a:ext cx="1834798" cy="369332"/>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none" rtlCol="0">
            <a:spAutoFit/>
          </a:bodyPr>
          <a:lstStyle/>
          <a:p>
            <a:r>
              <a:rPr lang="en-SG" dirty="0"/>
              <a:t>Conversational UI</a:t>
            </a:r>
          </a:p>
        </p:txBody>
      </p:sp>
      <p:sp>
        <p:nvSpPr>
          <p:cNvPr id="41" name="TextBox 40">
            <a:extLst>
              <a:ext uri="{FF2B5EF4-FFF2-40B4-BE49-F238E27FC236}">
                <a16:creationId xmlns:a16="http://schemas.microsoft.com/office/drawing/2014/main" id="{78B52E51-4252-40B5-AE6B-FBAE7CBDADBB}"/>
              </a:ext>
            </a:extLst>
          </p:cNvPr>
          <p:cNvSpPr txBox="1"/>
          <p:nvPr/>
        </p:nvSpPr>
        <p:spPr>
          <a:xfrm>
            <a:off x="8487080" y="1152657"/>
            <a:ext cx="1538819" cy="369332"/>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none" rtlCol="0">
            <a:spAutoFit/>
          </a:bodyPr>
          <a:lstStyle/>
          <a:p>
            <a:r>
              <a:rPr lang="en-SG" dirty="0"/>
              <a:t>RPA Controller</a:t>
            </a:r>
          </a:p>
        </p:txBody>
      </p:sp>
    </p:spTree>
    <p:extLst>
      <p:ext uri="{BB962C8B-B14F-4D97-AF65-F5344CB8AC3E}">
        <p14:creationId xmlns:p14="http://schemas.microsoft.com/office/powerpoint/2010/main" val="423052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3460499" cy="369332"/>
          </a:xfrm>
          <a:prstGeom prst="rect">
            <a:avLst/>
          </a:prstGeom>
          <a:noFill/>
        </p:spPr>
        <p:txBody>
          <a:bodyPr wrap="none" rtlCol="0">
            <a:spAutoFit/>
          </a:bodyPr>
          <a:lstStyle/>
          <a:p>
            <a:r>
              <a:rPr lang="en-SG" b="1" u="sng" dirty="0"/>
              <a:t>Technical Explanation of Use Cases</a:t>
            </a:r>
          </a:p>
        </p:txBody>
      </p:sp>
      <p:cxnSp>
        <p:nvCxnSpPr>
          <p:cNvPr id="25" name="Straight Connector 24">
            <a:extLst>
              <a:ext uri="{FF2B5EF4-FFF2-40B4-BE49-F238E27FC236}">
                <a16:creationId xmlns:a16="http://schemas.microsoft.com/office/drawing/2014/main" id="{87FFB9B6-A7DC-42FA-A903-B18CF342DDD5}"/>
              </a:ext>
            </a:extLst>
          </p:cNvPr>
          <p:cNvCxnSpPr/>
          <p:nvPr/>
        </p:nvCxnSpPr>
        <p:spPr>
          <a:xfrm>
            <a:off x="4095126" y="695885"/>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37427C-908D-424B-AC7B-44A935386064}"/>
              </a:ext>
            </a:extLst>
          </p:cNvPr>
          <p:cNvCxnSpPr/>
          <p:nvPr/>
        </p:nvCxnSpPr>
        <p:spPr>
          <a:xfrm>
            <a:off x="8037044" y="861256"/>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716DEF8-24E4-4B09-BE24-D013B44AB0A0}"/>
              </a:ext>
            </a:extLst>
          </p:cNvPr>
          <p:cNvSpPr/>
          <p:nvPr/>
        </p:nvSpPr>
        <p:spPr>
          <a:xfrm>
            <a:off x="667030" y="3102478"/>
            <a:ext cx="2922476"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Conversational UI &amp; </a:t>
            </a:r>
            <a:r>
              <a:rPr lang="en-US" altLang="ja-JP" dirty="0">
                <a:solidFill>
                  <a:schemeClr val="bg1"/>
                </a:solidFill>
                <a:latin typeface="Arial" panose="020B0604020202020204" pitchFamily="34" charset="0"/>
                <a:ea typeface="DengXian" panose="02010600030101010101" pitchFamily="2" charset="-122"/>
                <a:cs typeface="Arial" panose="020B0604020202020204" pitchFamily="34" charset="0"/>
              </a:rPr>
              <a:t>E</a:t>
            </a:r>
            <a:r>
              <a:rPr kumimoji="0" lang="en-US" altLang="ja-JP"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mail</a:t>
            </a:r>
            <a:endParaRPr kumimoji="0" lang="en-US" altLang="ja-JP" b="0" i="0" u="none" strike="noStrike" cap="none" normalizeH="0" baseline="0" dirty="0">
              <a:ln>
                <a:noFill/>
              </a:ln>
              <a:solidFill>
                <a:schemeClr val="bg1"/>
              </a:solidFill>
              <a:effectLst/>
              <a:latin typeface="Arial" panose="020B0604020202020204" pitchFamily="34" charset="0"/>
            </a:endParaRPr>
          </a:p>
        </p:txBody>
      </p:sp>
      <p:sp>
        <p:nvSpPr>
          <p:cNvPr id="28" name="Rectangle 27">
            <a:extLst>
              <a:ext uri="{FF2B5EF4-FFF2-40B4-BE49-F238E27FC236}">
                <a16:creationId xmlns:a16="http://schemas.microsoft.com/office/drawing/2014/main" id="{2B0A86B3-C356-420A-A818-8C3264B6A05C}"/>
              </a:ext>
            </a:extLst>
          </p:cNvPr>
          <p:cNvSpPr/>
          <p:nvPr/>
        </p:nvSpPr>
        <p:spPr>
          <a:xfrm>
            <a:off x="4644116" y="3102478"/>
            <a:ext cx="2903767"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rPr>
              <a:t>NLB Availability Checker &amp; Amazon Recommendation Systems</a:t>
            </a:r>
          </a:p>
        </p:txBody>
      </p:sp>
      <p:sp>
        <p:nvSpPr>
          <p:cNvPr id="29" name="Rectangle 28">
            <a:extLst>
              <a:ext uri="{FF2B5EF4-FFF2-40B4-BE49-F238E27FC236}">
                <a16:creationId xmlns:a16="http://schemas.microsoft.com/office/drawing/2014/main" id="{D4581800-ED3C-45B7-A7FA-31C46DE532C0}"/>
              </a:ext>
            </a:extLst>
          </p:cNvPr>
          <p:cNvSpPr/>
          <p:nvPr/>
        </p:nvSpPr>
        <p:spPr>
          <a:xfrm>
            <a:off x="8621203" y="3086874"/>
            <a:ext cx="2903767"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rPr>
              <a:t>Intelligent Title Matcher &amp; Abstract Summarizer</a:t>
            </a:r>
          </a:p>
        </p:txBody>
      </p:sp>
      <p:sp>
        <p:nvSpPr>
          <p:cNvPr id="31" name="Rectangle 30">
            <a:extLst>
              <a:ext uri="{FF2B5EF4-FFF2-40B4-BE49-F238E27FC236}">
                <a16:creationId xmlns:a16="http://schemas.microsoft.com/office/drawing/2014/main" id="{0872BC5F-BD41-4A94-B46D-E7EFFA0F55D7}"/>
              </a:ext>
            </a:extLst>
          </p:cNvPr>
          <p:cNvSpPr/>
          <p:nvPr/>
        </p:nvSpPr>
        <p:spPr>
          <a:xfrm>
            <a:off x="4594015" y="4410624"/>
            <a:ext cx="2915919" cy="1857983"/>
          </a:xfrm>
          <a:prstGeom prst="rect">
            <a:avLst/>
          </a:prstGeom>
          <a:noFill/>
          <a:ln w="25400">
            <a:solidFill>
              <a:srgbClr val="EA43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Powered by UI Tag</a:t>
            </a:r>
          </a:p>
        </p:txBody>
      </p:sp>
      <p:sp>
        <p:nvSpPr>
          <p:cNvPr id="32" name="Rectangle 31">
            <a:extLst>
              <a:ext uri="{FF2B5EF4-FFF2-40B4-BE49-F238E27FC236}">
                <a16:creationId xmlns:a16="http://schemas.microsoft.com/office/drawing/2014/main" id="{263A4C2F-3FCE-4954-87E5-2E588684D122}"/>
              </a:ext>
            </a:extLst>
          </p:cNvPr>
          <p:cNvSpPr/>
          <p:nvPr/>
        </p:nvSpPr>
        <p:spPr>
          <a:xfrm>
            <a:off x="8780202" y="4359260"/>
            <a:ext cx="2915919" cy="1857983"/>
          </a:xfrm>
          <a:prstGeom prst="rect">
            <a:avLst/>
          </a:prstGeom>
          <a:noFill/>
          <a:ln w="25400">
            <a:solidFill>
              <a:srgbClr val="FBBC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Powered by Bert </a:t>
            </a:r>
          </a:p>
        </p:txBody>
      </p:sp>
      <p:pic>
        <p:nvPicPr>
          <p:cNvPr id="9" name="Picture 8">
            <a:extLst>
              <a:ext uri="{FF2B5EF4-FFF2-40B4-BE49-F238E27FC236}">
                <a16:creationId xmlns:a16="http://schemas.microsoft.com/office/drawing/2014/main" id="{9E0F87DA-55CB-4B07-85D3-CD32A59E5178}"/>
              </a:ext>
            </a:extLst>
          </p:cNvPr>
          <p:cNvPicPr>
            <a:picLocks noChangeAspect="1"/>
          </p:cNvPicPr>
          <p:nvPr/>
        </p:nvPicPr>
        <p:blipFill>
          <a:blip r:embed="rId2"/>
          <a:stretch>
            <a:fillRect/>
          </a:stretch>
        </p:blipFill>
        <p:spPr>
          <a:xfrm>
            <a:off x="701092" y="1512343"/>
            <a:ext cx="2590024" cy="1333850"/>
          </a:xfrm>
          <a:prstGeom prst="rect">
            <a:avLst/>
          </a:prstGeom>
        </p:spPr>
      </p:pic>
      <p:pic>
        <p:nvPicPr>
          <p:cNvPr id="36" name="Picture 2" descr="Google Assistant - Wikipedia">
            <a:extLst>
              <a:ext uri="{FF2B5EF4-FFF2-40B4-BE49-F238E27FC236}">
                <a16:creationId xmlns:a16="http://schemas.microsoft.com/office/drawing/2014/main" id="{2BA0ECC8-1A81-48E9-807F-381E5C637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275" y="620462"/>
            <a:ext cx="1189127" cy="119027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mazon to expand to South East Asia through Singapore - KLGadgetGuy">
            <a:extLst>
              <a:ext uri="{FF2B5EF4-FFF2-40B4-BE49-F238E27FC236}">
                <a16:creationId xmlns:a16="http://schemas.microsoft.com/office/drawing/2014/main" id="{10D99925-2D82-42A7-BC92-60BD91ABD7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64" t="29085" r="7174" b="34689"/>
          <a:stretch/>
        </p:blipFill>
        <p:spPr bwMode="auto">
          <a:xfrm>
            <a:off x="6225471" y="1397231"/>
            <a:ext cx="1730449" cy="732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lobal Civica Office Locations Civica - induced.info">
            <a:extLst>
              <a:ext uri="{FF2B5EF4-FFF2-40B4-BE49-F238E27FC236}">
                <a16:creationId xmlns:a16="http://schemas.microsoft.com/office/drawing/2014/main" id="{406ABC36-8590-4A24-AB54-21773F5013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647" t="19936"/>
          <a:stretch/>
        </p:blipFill>
        <p:spPr bwMode="auto">
          <a:xfrm>
            <a:off x="4463092" y="1121982"/>
            <a:ext cx="1762379" cy="13712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ilding a More Intelligent Enterprise">
            <a:extLst>
              <a:ext uri="{FF2B5EF4-FFF2-40B4-BE49-F238E27FC236}">
                <a16:creationId xmlns:a16="http://schemas.microsoft.com/office/drawing/2014/main" id="{8B61D762-D553-41C8-BDFB-2008277CCC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6850" y="767323"/>
            <a:ext cx="1992469" cy="19924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E9ACEE18-34A1-433F-BCE3-148909EDB2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548" y="5613355"/>
            <a:ext cx="1851870" cy="490456"/>
          </a:xfrm>
          <a:prstGeom prst="rect">
            <a:avLst/>
          </a:prstGeom>
          <a:solidFill>
            <a:schemeClr val="bg1"/>
          </a:solidFill>
        </p:spPr>
      </p:pic>
      <p:pic>
        <p:nvPicPr>
          <p:cNvPr id="17" name="Picture 6" descr="Release 6.14.0">
            <a:extLst>
              <a:ext uri="{FF2B5EF4-FFF2-40B4-BE49-F238E27FC236}">
                <a16:creationId xmlns:a16="http://schemas.microsoft.com/office/drawing/2014/main" id="{B9708D2D-7439-4C37-9549-9E86CF20F6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5767" y="4875152"/>
            <a:ext cx="2626842" cy="96294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4" descr="Google Assistant gets 'Tell Me a Story' feature on Android and iOS -  SlashGear">
            <a:extLst>
              <a:ext uri="{FF2B5EF4-FFF2-40B4-BE49-F238E27FC236}">
                <a16:creationId xmlns:a16="http://schemas.microsoft.com/office/drawing/2014/main" id="{40144525-B641-4A23-9A3B-F1997C4914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4256" y="4429877"/>
            <a:ext cx="2076846" cy="12862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Gmail has a new logo that's a lot more Google - The Verge">
            <a:extLst>
              <a:ext uri="{FF2B5EF4-FFF2-40B4-BE49-F238E27FC236}">
                <a16:creationId xmlns:a16="http://schemas.microsoft.com/office/drawing/2014/main" id="{E67AA7C0-A72F-42E0-82C5-086A791003B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9516" y="4638419"/>
            <a:ext cx="1423986" cy="8000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itHub - RaRe-Technologies/gensim: Topic Modelling for Humans">
            <a:extLst>
              <a:ext uri="{FF2B5EF4-FFF2-40B4-BE49-F238E27FC236}">
                <a16:creationId xmlns:a16="http://schemas.microsoft.com/office/drawing/2014/main" id="{F8FDBA89-47F0-4714-B21B-6EC8165CA6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78603" y="4423908"/>
            <a:ext cx="2434810" cy="959655"/>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91BFAF68-63FA-4B7B-852A-4D9F6FACC22D}"/>
              </a:ext>
            </a:extLst>
          </p:cNvPr>
          <p:cNvSpPr/>
          <p:nvPr/>
        </p:nvSpPr>
        <p:spPr>
          <a:xfrm>
            <a:off x="701092" y="4395020"/>
            <a:ext cx="2915919" cy="1857983"/>
          </a:xfrm>
          <a:prstGeom prst="rect">
            <a:avLst/>
          </a:prstGeom>
          <a:noFill/>
          <a:ln w="25400">
            <a:solidFill>
              <a:srgbClr val="428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SG" dirty="0">
              <a:solidFill>
                <a:schemeClr val="tx1"/>
              </a:solidFill>
            </a:endParaRPr>
          </a:p>
        </p:txBody>
      </p:sp>
      <p:pic>
        <p:nvPicPr>
          <p:cNvPr id="3" name="Picture 2" descr="5 Key Takeaways About Google's BERT Update | by Amarpreet Singh |  Brandlitic | Medium">
            <a:extLst>
              <a:ext uri="{FF2B5EF4-FFF2-40B4-BE49-F238E27FC236}">
                <a16:creationId xmlns:a16="http://schemas.microsoft.com/office/drawing/2014/main" id="{7C60A221-318A-416A-8F2E-1BF59C628E7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8950" y="5131022"/>
            <a:ext cx="2168952" cy="959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155126E9-0A69-4C32-988D-12D625D441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343" b="71284"/>
          <a:stretch/>
        </p:blipFill>
        <p:spPr bwMode="auto">
          <a:xfrm>
            <a:off x="5564701" y="5967469"/>
            <a:ext cx="2286000" cy="811053"/>
          </a:xfrm>
          <a:prstGeom prst="rect">
            <a:avLst/>
          </a:prstGeom>
          <a:noFill/>
          <a:ln>
            <a:noFill/>
          </a:ln>
          <a:effectLst>
            <a:outerShdw blurRad="50800" dist="38100" dir="2700000" algn="tl" rotWithShape="0">
              <a:prstClr val="black">
                <a:alpha val="40000"/>
              </a:prstClr>
            </a:outerShdw>
          </a:effectLst>
        </p:spPr>
      </p:pic>
      <p:sp>
        <p:nvSpPr>
          <p:cNvPr id="36" name="Rectangle 35">
            <a:extLst>
              <a:ext uri="{FF2B5EF4-FFF2-40B4-BE49-F238E27FC236}">
                <a16:creationId xmlns:a16="http://schemas.microsoft.com/office/drawing/2014/main" id="{BC6D5EF3-2BCB-4C9C-9710-50244CD3B25D}"/>
              </a:ext>
            </a:extLst>
          </p:cNvPr>
          <p:cNvSpPr/>
          <p:nvPr/>
        </p:nvSpPr>
        <p:spPr>
          <a:xfrm>
            <a:off x="9116521" y="609651"/>
            <a:ext cx="1035661" cy="6154022"/>
          </a:xfrm>
          <a:prstGeom prst="rec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Python Webhook Thread</a:t>
            </a:r>
          </a:p>
          <a:p>
            <a:pPr algn="ctr"/>
            <a:endParaRPr lang="en-US" sz="1400" dirty="0">
              <a:solidFill>
                <a:sysClr val="windowText" lastClr="000000"/>
              </a:solidFill>
            </a:endParaRPr>
          </a:p>
          <a:p>
            <a:pPr algn="ctr"/>
            <a:r>
              <a:rPr lang="en-US" sz="1400" dirty="0">
                <a:solidFill>
                  <a:sysClr val="windowText" lastClr="000000"/>
                </a:solidFill>
              </a:rPr>
              <a:t>Flask Library</a:t>
            </a:r>
          </a:p>
        </p:txBody>
      </p:sp>
      <p:grpSp>
        <p:nvGrpSpPr>
          <p:cNvPr id="47" name="Group 46">
            <a:extLst>
              <a:ext uri="{FF2B5EF4-FFF2-40B4-BE49-F238E27FC236}">
                <a16:creationId xmlns:a16="http://schemas.microsoft.com/office/drawing/2014/main" id="{FE811B1E-A79B-4019-A3A7-B8A5288FBEA3}"/>
              </a:ext>
            </a:extLst>
          </p:cNvPr>
          <p:cNvGrpSpPr/>
          <p:nvPr/>
        </p:nvGrpSpPr>
        <p:grpSpPr>
          <a:xfrm>
            <a:off x="3802944" y="4062148"/>
            <a:ext cx="5342684" cy="2004591"/>
            <a:chOff x="3907452" y="4227619"/>
            <a:chExt cx="5342684" cy="2004591"/>
          </a:xfrm>
        </p:grpSpPr>
        <p:sp>
          <p:nvSpPr>
            <p:cNvPr id="44" name="Freeform: Shape 43">
              <a:extLst>
                <a:ext uri="{FF2B5EF4-FFF2-40B4-BE49-F238E27FC236}">
                  <a16:creationId xmlns:a16="http://schemas.microsoft.com/office/drawing/2014/main" id="{EB788737-59A6-4A3D-BE6F-A43F6D9E42D4}"/>
                </a:ext>
              </a:extLst>
            </p:cNvPr>
            <p:cNvSpPr/>
            <p:nvPr/>
          </p:nvSpPr>
          <p:spPr>
            <a:xfrm rot="5400000">
              <a:off x="5576498" y="2558573"/>
              <a:ext cx="2004591" cy="5342684"/>
            </a:xfrm>
            <a:custGeom>
              <a:avLst/>
              <a:gdLst>
                <a:gd name="connsiteX0" fmla="*/ 0 w 2004591"/>
                <a:gd name="connsiteY0" fmla="*/ 5443413 h 5443413"/>
                <a:gd name="connsiteX1" fmla="*/ 0 w 2004591"/>
                <a:gd name="connsiteY1" fmla="*/ 5139978 h 5443413"/>
                <a:gd name="connsiteX2" fmla="*/ 1557938 w 2004591"/>
                <a:gd name="connsiteY2" fmla="*/ 5139978 h 5443413"/>
                <a:gd name="connsiteX3" fmla="*/ 1557938 w 2004591"/>
                <a:gd name="connsiteY3" fmla="*/ 2690714 h 5443413"/>
                <a:gd name="connsiteX4" fmla="*/ 1166568 w 2004591"/>
                <a:gd name="connsiteY4" fmla="*/ 2690714 h 5443413"/>
                <a:gd name="connsiteX5" fmla="*/ 1166568 w 2004591"/>
                <a:gd name="connsiteY5" fmla="*/ 2391924 h 5443413"/>
                <a:gd name="connsiteX6" fmla="*/ 1557938 w 2004591"/>
                <a:gd name="connsiteY6" fmla="*/ 2391924 h 5443413"/>
                <a:gd name="connsiteX7" fmla="*/ 1557938 w 2004591"/>
                <a:gd name="connsiteY7" fmla="*/ 306342 h 5443413"/>
                <a:gd name="connsiteX8" fmla="*/ 1414720 w 2004591"/>
                <a:gd name="connsiteY8" fmla="*/ 306342 h 5443413"/>
                <a:gd name="connsiteX9" fmla="*/ 1709656 w 2004591"/>
                <a:gd name="connsiteY9" fmla="*/ 0 h 5443413"/>
                <a:gd name="connsiteX10" fmla="*/ 2004591 w 2004591"/>
                <a:gd name="connsiteY10" fmla="*/ 306342 h 5443413"/>
                <a:gd name="connsiteX11" fmla="*/ 1861373 w 2004591"/>
                <a:gd name="connsiteY11" fmla="*/ 306342 h 5443413"/>
                <a:gd name="connsiteX12" fmla="*/ 1861373 w 2004591"/>
                <a:gd name="connsiteY12" fmla="*/ 5443413 h 544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4591" h="5443413">
                  <a:moveTo>
                    <a:pt x="0" y="5443413"/>
                  </a:moveTo>
                  <a:lnTo>
                    <a:pt x="0" y="5139978"/>
                  </a:lnTo>
                  <a:lnTo>
                    <a:pt x="1557938" y="5139978"/>
                  </a:lnTo>
                  <a:lnTo>
                    <a:pt x="1557938" y="2690714"/>
                  </a:lnTo>
                  <a:lnTo>
                    <a:pt x="1166568" y="2690714"/>
                  </a:lnTo>
                  <a:lnTo>
                    <a:pt x="1166568" y="2391924"/>
                  </a:lnTo>
                  <a:lnTo>
                    <a:pt x="1557938" y="2391924"/>
                  </a:lnTo>
                  <a:lnTo>
                    <a:pt x="1557938" y="306342"/>
                  </a:lnTo>
                  <a:lnTo>
                    <a:pt x="1414720" y="306342"/>
                  </a:lnTo>
                  <a:lnTo>
                    <a:pt x="1709656" y="0"/>
                  </a:lnTo>
                  <a:lnTo>
                    <a:pt x="2004591" y="306342"/>
                  </a:lnTo>
                  <a:lnTo>
                    <a:pt x="1861373" y="306342"/>
                  </a:lnTo>
                  <a:lnTo>
                    <a:pt x="1861373" y="5443413"/>
                  </a:lnTo>
                  <a:close/>
                </a:path>
              </a:pathLst>
            </a:cu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43" name="TextBox 42">
              <a:extLst>
                <a:ext uri="{FF2B5EF4-FFF2-40B4-BE49-F238E27FC236}">
                  <a16:creationId xmlns:a16="http://schemas.microsoft.com/office/drawing/2014/main" id="{6AF7C831-770E-465B-85D7-6BDA8F97142E}"/>
                </a:ext>
              </a:extLst>
            </p:cNvPr>
            <p:cNvSpPr txBox="1"/>
            <p:nvPr/>
          </p:nvSpPr>
          <p:spPr>
            <a:xfrm>
              <a:off x="5577376" y="5808733"/>
              <a:ext cx="1329820" cy="276999"/>
            </a:xfrm>
            <a:prstGeom prst="rect">
              <a:avLst/>
            </a:prstGeom>
            <a:noFill/>
          </p:spPr>
          <p:txBody>
            <a:bodyPr wrap="square" rtlCol="0">
              <a:spAutoFit/>
            </a:bodyPr>
            <a:lstStyle/>
            <a:p>
              <a:pPr algn="ctr"/>
              <a:r>
                <a:rPr lang="en-US" sz="1200" dirty="0">
                  <a:solidFill>
                    <a:schemeClr val="bg1"/>
                  </a:solidFill>
                </a:rPr>
                <a:t>Trigger RPA</a:t>
              </a:r>
              <a:endParaRPr lang="en-GB" sz="1200" dirty="0">
                <a:solidFill>
                  <a:schemeClr val="bg1"/>
                </a:solidFill>
              </a:endParaRPr>
            </a:p>
          </p:txBody>
        </p:sp>
      </p:grpSp>
      <p:sp>
        <p:nvSpPr>
          <p:cNvPr id="48" name="Rectangle 47">
            <a:extLst>
              <a:ext uri="{FF2B5EF4-FFF2-40B4-BE49-F238E27FC236}">
                <a16:creationId xmlns:a16="http://schemas.microsoft.com/office/drawing/2014/main" id="{2469EECA-5CF9-45B0-A9C0-94B1BAC0EF45}"/>
              </a:ext>
            </a:extLst>
          </p:cNvPr>
          <p:cNvSpPr/>
          <p:nvPr/>
        </p:nvSpPr>
        <p:spPr>
          <a:xfrm>
            <a:off x="10254038" y="5242549"/>
            <a:ext cx="1035661" cy="1521124"/>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Parallel RPA Thread</a:t>
            </a:r>
          </a:p>
        </p:txBody>
      </p:sp>
      <p:pic>
        <p:nvPicPr>
          <p:cNvPr id="25" name="Picture 24">
            <a:extLst>
              <a:ext uri="{FF2B5EF4-FFF2-40B4-BE49-F238E27FC236}">
                <a16:creationId xmlns:a16="http://schemas.microsoft.com/office/drawing/2014/main" id="{D66BAF3E-1E8E-4760-BBB2-322ECFF8696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0168" b="46822"/>
          <a:stretch/>
        </p:blipFill>
        <p:spPr bwMode="auto">
          <a:xfrm>
            <a:off x="5570250" y="3097150"/>
            <a:ext cx="2286000" cy="1140211"/>
          </a:xfrm>
          <a:prstGeom prst="rect">
            <a:avLst/>
          </a:prstGeom>
          <a:noFill/>
          <a:ln>
            <a:noFill/>
          </a:ln>
          <a:effectLst>
            <a:outerShdw blurRad="50800" dist="38100" dir="2700000" algn="tl" rotWithShape="0">
              <a:prstClr val="black">
                <a:alpha val="40000"/>
              </a:prstClr>
            </a:outerShdw>
          </a:effectLst>
        </p:spPr>
      </p:pic>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3105594" cy="369332"/>
          </a:xfrm>
          <a:prstGeom prst="rect">
            <a:avLst/>
          </a:prstGeom>
          <a:noFill/>
        </p:spPr>
        <p:txBody>
          <a:bodyPr wrap="none" rtlCol="0">
            <a:spAutoFit/>
          </a:bodyPr>
          <a:lstStyle/>
          <a:p>
            <a:r>
              <a:rPr lang="en-SG" b="1" u="sng" dirty="0"/>
              <a:t>Conversational UI Architecture</a:t>
            </a:r>
          </a:p>
        </p:txBody>
      </p:sp>
      <p:pic>
        <p:nvPicPr>
          <p:cNvPr id="3" name="Picture 2">
            <a:extLst>
              <a:ext uri="{FF2B5EF4-FFF2-40B4-BE49-F238E27FC236}">
                <a16:creationId xmlns:a16="http://schemas.microsoft.com/office/drawing/2014/main" id="{3BC2829E-6E56-4B24-8D7C-6A816C4899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393" y="185285"/>
            <a:ext cx="1010508" cy="267627"/>
          </a:xfrm>
          <a:prstGeom prst="rect">
            <a:avLst/>
          </a:prstGeom>
          <a:solidFill>
            <a:schemeClr val="bg1"/>
          </a:solidFill>
        </p:spPr>
      </p:pic>
      <p:pic>
        <p:nvPicPr>
          <p:cNvPr id="6" name="Picture 5">
            <a:extLst>
              <a:ext uri="{FF2B5EF4-FFF2-40B4-BE49-F238E27FC236}">
                <a16:creationId xmlns:a16="http://schemas.microsoft.com/office/drawing/2014/main" id="{3176F6BD-50FD-4A8D-83A0-656A5F1AFEE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75876"/>
          <a:stretch/>
        </p:blipFill>
        <p:spPr bwMode="auto">
          <a:xfrm>
            <a:off x="4282196" y="609652"/>
            <a:ext cx="2286000" cy="1195369"/>
          </a:xfrm>
          <a:prstGeom prst="rect">
            <a:avLst/>
          </a:prstGeom>
          <a:noFill/>
          <a:ln>
            <a:no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B075A168-0697-4D99-8925-122703737591}"/>
              </a:ext>
            </a:extLst>
          </p:cNvPr>
          <p:cNvSpPr txBox="1"/>
          <p:nvPr/>
        </p:nvSpPr>
        <p:spPr>
          <a:xfrm>
            <a:off x="6155180" y="645541"/>
            <a:ext cx="1501951" cy="261610"/>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Welcome Intent</a:t>
            </a:r>
            <a:endParaRPr lang="en-GB" sz="1100" dirty="0"/>
          </a:p>
        </p:txBody>
      </p:sp>
      <p:pic>
        <p:nvPicPr>
          <p:cNvPr id="5" name="Picture 4">
            <a:extLst>
              <a:ext uri="{FF2B5EF4-FFF2-40B4-BE49-F238E27FC236}">
                <a16:creationId xmlns:a16="http://schemas.microsoft.com/office/drawing/2014/main" id="{DA041C1C-9E33-4717-8602-A9113A634528}"/>
              </a:ext>
            </a:extLst>
          </p:cNvPr>
          <p:cNvPicPr>
            <a:picLocks noChangeAspect="1"/>
          </p:cNvPicPr>
          <p:nvPr/>
        </p:nvPicPr>
        <p:blipFill rotWithShape="1">
          <a:blip r:embed="rId6"/>
          <a:srcRect l="24400" r="26838"/>
          <a:stretch/>
        </p:blipFill>
        <p:spPr>
          <a:xfrm>
            <a:off x="998159" y="1151902"/>
            <a:ext cx="1501951" cy="3080175"/>
          </a:xfrm>
          <a:prstGeom prst="rect">
            <a:avLst/>
          </a:prstGeom>
        </p:spPr>
      </p:pic>
      <p:pic>
        <p:nvPicPr>
          <p:cNvPr id="2050" name="Picture 2" descr="Google Assistant Logo Png | Transparent PNG Download #2180302 - Vippng">
            <a:extLst>
              <a:ext uri="{FF2B5EF4-FFF2-40B4-BE49-F238E27FC236}">
                <a16:creationId xmlns:a16="http://schemas.microsoft.com/office/drawing/2014/main" id="{241E48A7-CD5C-49F2-B603-FD4E96AE15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6244" y="1151902"/>
            <a:ext cx="805704" cy="639354"/>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Left-Right 11">
            <a:extLst>
              <a:ext uri="{FF2B5EF4-FFF2-40B4-BE49-F238E27FC236}">
                <a16:creationId xmlns:a16="http://schemas.microsoft.com/office/drawing/2014/main" id="{49EA33E7-8AD2-4E13-82A8-922442F47BD9}"/>
              </a:ext>
            </a:extLst>
          </p:cNvPr>
          <p:cNvSpPr/>
          <p:nvPr/>
        </p:nvSpPr>
        <p:spPr>
          <a:xfrm>
            <a:off x="2564877" y="1831785"/>
            <a:ext cx="1182384" cy="570493"/>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84C6CB28-3944-4E42-9F12-634ED35251D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4660" b="53823"/>
          <a:stretch/>
        </p:blipFill>
        <p:spPr bwMode="auto">
          <a:xfrm>
            <a:off x="4282196" y="1831785"/>
            <a:ext cx="2286000" cy="1066238"/>
          </a:xfrm>
          <a:prstGeom prst="rect">
            <a:avLst/>
          </a:prstGeom>
          <a:noFill/>
          <a:ln>
            <a:noFill/>
          </a:ln>
          <a:effectLst>
            <a:outerShdw blurRad="50800" dist="38100" dir="2700000" algn="tl" rotWithShape="0">
              <a:prstClr val="black">
                <a:alpha val="40000"/>
              </a:prstClr>
            </a:outerShdw>
          </a:effectLst>
        </p:spPr>
      </p:pic>
      <p:sp>
        <p:nvSpPr>
          <p:cNvPr id="18" name="TextBox 17">
            <a:extLst>
              <a:ext uri="{FF2B5EF4-FFF2-40B4-BE49-F238E27FC236}">
                <a16:creationId xmlns:a16="http://schemas.microsoft.com/office/drawing/2014/main" id="{F3FB6979-11E4-46E3-A643-178F1B035A3C}"/>
              </a:ext>
            </a:extLst>
          </p:cNvPr>
          <p:cNvSpPr txBox="1"/>
          <p:nvPr/>
        </p:nvSpPr>
        <p:spPr>
          <a:xfrm>
            <a:off x="6155180" y="969436"/>
            <a:ext cx="1501951" cy="430887"/>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Set Output Context: </a:t>
            </a:r>
          </a:p>
          <a:p>
            <a:pPr algn="ctr"/>
            <a:r>
              <a:rPr lang="en-US" sz="1100" dirty="0"/>
              <a:t>Expecting Book Title</a:t>
            </a:r>
            <a:endParaRPr lang="en-GB" sz="1100" dirty="0"/>
          </a:p>
        </p:txBody>
      </p:sp>
      <p:sp>
        <p:nvSpPr>
          <p:cNvPr id="19" name="TextBox 18">
            <a:extLst>
              <a:ext uri="{FF2B5EF4-FFF2-40B4-BE49-F238E27FC236}">
                <a16:creationId xmlns:a16="http://schemas.microsoft.com/office/drawing/2014/main" id="{20794A77-5D11-4C08-A940-40B0B434328D}"/>
              </a:ext>
            </a:extLst>
          </p:cNvPr>
          <p:cNvSpPr txBox="1"/>
          <p:nvPr/>
        </p:nvSpPr>
        <p:spPr>
          <a:xfrm>
            <a:off x="6146388" y="2315980"/>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Set Output Context: </a:t>
            </a:r>
          </a:p>
          <a:p>
            <a:pPr algn="ctr"/>
            <a:r>
              <a:rPr lang="en-US" sz="1100" dirty="0"/>
              <a:t>Follow up context – yes, no</a:t>
            </a:r>
            <a:endParaRPr lang="en-GB" sz="1100" dirty="0"/>
          </a:p>
        </p:txBody>
      </p:sp>
      <p:pic>
        <p:nvPicPr>
          <p:cNvPr id="21" name="Picture 20">
            <a:extLst>
              <a:ext uri="{FF2B5EF4-FFF2-40B4-BE49-F238E27FC236}">
                <a16:creationId xmlns:a16="http://schemas.microsoft.com/office/drawing/2014/main" id="{FBDBF0E6-7A69-44FD-A398-6AB0FF618B4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55444" b="23031"/>
          <a:stretch/>
        </p:blipFill>
        <p:spPr bwMode="auto">
          <a:xfrm>
            <a:off x="3016692" y="3167099"/>
            <a:ext cx="2286000" cy="1066238"/>
          </a:xfrm>
          <a:prstGeom prst="rect">
            <a:avLst/>
          </a:prstGeom>
          <a:noFill/>
          <a:ln>
            <a:noFill/>
          </a:ln>
          <a:effectLst>
            <a:outerShdw blurRad="50800" dist="38100" dir="2700000" algn="tl" rotWithShape="0">
              <a:prstClr val="black">
                <a:alpha val="40000"/>
              </a:prstClr>
            </a:outerShdw>
          </a:effectLst>
        </p:spPr>
      </p:pic>
      <p:sp>
        <p:nvSpPr>
          <p:cNvPr id="26" name="Arrow: Right 25">
            <a:extLst>
              <a:ext uri="{FF2B5EF4-FFF2-40B4-BE49-F238E27FC236}">
                <a16:creationId xmlns:a16="http://schemas.microsoft.com/office/drawing/2014/main" id="{ACAF8BE2-7213-4FD6-B3DD-A4F2AD434C3A}"/>
              </a:ext>
            </a:extLst>
          </p:cNvPr>
          <p:cNvSpPr/>
          <p:nvPr/>
        </p:nvSpPr>
        <p:spPr>
          <a:xfrm rot="5400000" flipV="1">
            <a:off x="4552881" y="2807188"/>
            <a:ext cx="549983"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a:t>
            </a:r>
            <a:endParaRPr lang="en-GB" sz="1200" dirty="0"/>
          </a:p>
        </p:txBody>
      </p:sp>
      <p:sp>
        <p:nvSpPr>
          <p:cNvPr id="27" name="TextBox 26">
            <a:extLst>
              <a:ext uri="{FF2B5EF4-FFF2-40B4-BE49-F238E27FC236}">
                <a16:creationId xmlns:a16="http://schemas.microsoft.com/office/drawing/2014/main" id="{9B228543-F979-4591-88EF-91AC725D2762}"/>
              </a:ext>
            </a:extLst>
          </p:cNvPr>
          <p:cNvSpPr txBox="1"/>
          <p:nvPr/>
        </p:nvSpPr>
        <p:spPr>
          <a:xfrm>
            <a:off x="4009394" y="4076409"/>
            <a:ext cx="995530" cy="261610"/>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Reset Context</a:t>
            </a:r>
          </a:p>
        </p:txBody>
      </p:sp>
      <p:sp>
        <p:nvSpPr>
          <p:cNvPr id="29" name="Arrow: Right 28">
            <a:extLst>
              <a:ext uri="{FF2B5EF4-FFF2-40B4-BE49-F238E27FC236}">
                <a16:creationId xmlns:a16="http://schemas.microsoft.com/office/drawing/2014/main" id="{F2F2444D-B929-4904-A454-339CEBB4F431}"/>
              </a:ext>
            </a:extLst>
          </p:cNvPr>
          <p:cNvSpPr/>
          <p:nvPr/>
        </p:nvSpPr>
        <p:spPr>
          <a:xfrm>
            <a:off x="7821318" y="3007707"/>
            <a:ext cx="1367855"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Book List</a:t>
            </a:r>
            <a:endParaRPr lang="en-GB" sz="1200" dirty="0"/>
          </a:p>
        </p:txBody>
      </p:sp>
      <p:sp>
        <p:nvSpPr>
          <p:cNvPr id="30" name="Arrow: Right 29">
            <a:extLst>
              <a:ext uri="{FF2B5EF4-FFF2-40B4-BE49-F238E27FC236}">
                <a16:creationId xmlns:a16="http://schemas.microsoft.com/office/drawing/2014/main" id="{93ABB3EE-02BF-496E-98D1-8B9DBF5B60FB}"/>
              </a:ext>
            </a:extLst>
          </p:cNvPr>
          <p:cNvSpPr/>
          <p:nvPr/>
        </p:nvSpPr>
        <p:spPr>
          <a:xfrm rot="10800000" flipV="1">
            <a:off x="5011287" y="3637590"/>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a:t>
            </a:r>
            <a:endParaRPr lang="en-GB" sz="1200" dirty="0"/>
          </a:p>
        </p:txBody>
      </p:sp>
      <p:pic>
        <p:nvPicPr>
          <p:cNvPr id="31" name="Picture 30">
            <a:extLst>
              <a:ext uri="{FF2B5EF4-FFF2-40B4-BE49-F238E27FC236}">
                <a16:creationId xmlns:a16="http://schemas.microsoft.com/office/drawing/2014/main" id="{A3CB3C79-D0E6-4EB6-BD84-637BA8583EE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379" b="22010"/>
          <a:stretch/>
        </p:blipFill>
        <p:spPr bwMode="auto">
          <a:xfrm>
            <a:off x="5580182" y="4385554"/>
            <a:ext cx="2286000" cy="1169956"/>
          </a:xfrm>
          <a:prstGeom prst="rect">
            <a:avLst/>
          </a:prstGeom>
          <a:noFill/>
          <a:ln>
            <a:noFill/>
          </a:ln>
          <a:effectLst>
            <a:outerShdw blurRad="50800" dist="38100" dir="2700000" algn="tl" rotWithShape="0">
              <a:prstClr val="black">
                <a:alpha val="40000"/>
              </a:prstClr>
            </a:outerShdw>
          </a:effectLst>
        </p:spPr>
      </p:pic>
      <p:sp>
        <p:nvSpPr>
          <p:cNvPr id="32" name="TextBox 31">
            <a:extLst>
              <a:ext uri="{FF2B5EF4-FFF2-40B4-BE49-F238E27FC236}">
                <a16:creationId xmlns:a16="http://schemas.microsoft.com/office/drawing/2014/main" id="{F7899094-ECCA-4982-983D-DF2444E4C4DA}"/>
              </a:ext>
            </a:extLst>
          </p:cNvPr>
          <p:cNvSpPr txBox="1"/>
          <p:nvPr/>
        </p:nvSpPr>
        <p:spPr>
          <a:xfrm>
            <a:off x="7104418" y="5324351"/>
            <a:ext cx="995530" cy="261610"/>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Reset Context</a:t>
            </a:r>
          </a:p>
        </p:txBody>
      </p:sp>
      <p:sp>
        <p:nvSpPr>
          <p:cNvPr id="33" name="Arrow: Right 32">
            <a:extLst>
              <a:ext uri="{FF2B5EF4-FFF2-40B4-BE49-F238E27FC236}">
                <a16:creationId xmlns:a16="http://schemas.microsoft.com/office/drawing/2014/main" id="{D8390B4D-897A-4201-9DC5-602FE5057D00}"/>
              </a:ext>
            </a:extLst>
          </p:cNvPr>
          <p:cNvSpPr/>
          <p:nvPr/>
        </p:nvSpPr>
        <p:spPr>
          <a:xfrm rot="5400000" flipV="1">
            <a:off x="6255263" y="4144474"/>
            <a:ext cx="536373"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Yes</a:t>
            </a:r>
            <a:endParaRPr lang="en-GB" sz="1200" dirty="0"/>
          </a:p>
        </p:txBody>
      </p:sp>
      <p:sp>
        <p:nvSpPr>
          <p:cNvPr id="34" name="TextBox 33">
            <a:extLst>
              <a:ext uri="{FF2B5EF4-FFF2-40B4-BE49-F238E27FC236}">
                <a16:creationId xmlns:a16="http://schemas.microsoft.com/office/drawing/2014/main" id="{20752D73-CB18-44E9-98C1-4E5F8FACA9BF}"/>
              </a:ext>
            </a:extLst>
          </p:cNvPr>
          <p:cNvSpPr txBox="1"/>
          <p:nvPr/>
        </p:nvSpPr>
        <p:spPr>
          <a:xfrm>
            <a:off x="7523813" y="3567080"/>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Set Output Context: </a:t>
            </a:r>
          </a:p>
          <a:p>
            <a:pPr algn="ctr"/>
            <a:r>
              <a:rPr lang="en-US" sz="1100" dirty="0"/>
              <a:t>Follow up context – yes, no</a:t>
            </a:r>
            <a:endParaRPr lang="en-GB" sz="1100" dirty="0"/>
          </a:p>
        </p:txBody>
      </p:sp>
      <p:sp>
        <p:nvSpPr>
          <p:cNvPr id="35" name="Arrow: Right 34">
            <a:extLst>
              <a:ext uri="{FF2B5EF4-FFF2-40B4-BE49-F238E27FC236}">
                <a16:creationId xmlns:a16="http://schemas.microsoft.com/office/drawing/2014/main" id="{EBF46B02-B016-4F27-A97E-7324AB1472EB}"/>
              </a:ext>
            </a:extLst>
          </p:cNvPr>
          <p:cNvSpPr/>
          <p:nvPr/>
        </p:nvSpPr>
        <p:spPr>
          <a:xfrm rot="5400000" flipV="1">
            <a:off x="5638145" y="2803858"/>
            <a:ext cx="549984"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Yes</a:t>
            </a:r>
            <a:endParaRPr lang="en-GB" sz="1200" dirty="0"/>
          </a:p>
        </p:txBody>
      </p:sp>
      <p:sp>
        <p:nvSpPr>
          <p:cNvPr id="37" name="TextBox 36">
            <a:extLst>
              <a:ext uri="{FF2B5EF4-FFF2-40B4-BE49-F238E27FC236}">
                <a16:creationId xmlns:a16="http://schemas.microsoft.com/office/drawing/2014/main" id="{25815E41-4245-4666-B130-583D59D97CD2}"/>
              </a:ext>
            </a:extLst>
          </p:cNvPr>
          <p:cNvSpPr txBox="1"/>
          <p:nvPr/>
        </p:nvSpPr>
        <p:spPr>
          <a:xfrm>
            <a:off x="7887225" y="4719634"/>
            <a:ext cx="995530" cy="261610"/>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Book List Full</a:t>
            </a:r>
          </a:p>
        </p:txBody>
      </p:sp>
      <p:sp>
        <p:nvSpPr>
          <p:cNvPr id="38" name="Arrow: Right 37">
            <a:extLst>
              <a:ext uri="{FF2B5EF4-FFF2-40B4-BE49-F238E27FC236}">
                <a16:creationId xmlns:a16="http://schemas.microsoft.com/office/drawing/2014/main" id="{4B91CFD3-F33A-486D-9D60-A28F6ADDCC6B}"/>
              </a:ext>
            </a:extLst>
          </p:cNvPr>
          <p:cNvSpPr/>
          <p:nvPr/>
        </p:nvSpPr>
        <p:spPr>
          <a:xfrm>
            <a:off x="7821318" y="4302726"/>
            <a:ext cx="1367855"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Book List</a:t>
            </a:r>
            <a:endParaRPr lang="en-GB" sz="1200" dirty="0"/>
          </a:p>
        </p:txBody>
      </p:sp>
      <p:sp>
        <p:nvSpPr>
          <p:cNvPr id="45" name="Arrow: Right 44">
            <a:extLst>
              <a:ext uri="{FF2B5EF4-FFF2-40B4-BE49-F238E27FC236}">
                <a16:creationId xmlns:a16="http://schemas.microsoft.com/office/drawing/2014/main" id="{57C5FF74-CC8D-4A60-BD69-96FE1E07CB02}"/>
              </a:ext>
            </a:extLst>
          </p:cNvPr>
          <p:cNvSpPr/>
          <p:nvPr/>
        </p:nvSpPr>
        <p:spPr>
          <a:xfrm>
            <a:off x="9153632" y="5253751"/>
            <a:ext cx="1146934" cy="778152"/>
          </a:xfrm>
          <a:prstGeom prst="rightArrow">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Triggers RPA Thread</a:t>
            </a:r>
            <a:endParaRPr lang="en-GB" sz="1200" dirty="0">
              <a:solidFill>
                <a:sysClr val="windowText" lastClr="000000"/>
              </a:solidFill>
            </a:endParaRPr>
          </a:p>
        </p:txBody>
      </p:sp>
      <p:pic>
        <p:nvPicPr>
          <p:cNvPr id="2052" name="Picture 4" descr="Installing Python 3 and Flask on GoDaddy | by Jordan Ireland | Towards Data  Science">
            <a:extLst>
              <a:ext uri="{FF2B5EF4-FFF2-40B4-BE49-F238E27FC236}">
                <a16:creationId xmlns:a16="http://schemas.microsoft.com/office/drawing/2014/main" id="{E7B51BE6-C414-4D90-B1A9-59C0B0B78D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16521" y="24656"/>
            <a:ext cx="899277" cy="5620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ease 6.14.0">
            <a:extLst>
              <a:ext uri="{FF2B5EF4-FFF2-40B4-BE49-F238E27FC236}">
                <a16:creationId xmlns:a16="http://schemas.microsoft.com/office/drawing/2014/main" id="{25E97357-572E-4F6B-B05A-EBD92BEAD8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63217" y="4837170"/>
            <a:ext cx="982211" cy="360056"/>
          </a:xfrm>
          <a:prstGeom prst="rect">
            <a:avLst/>
          </a:prstGeom>
          <a:noFill/>
          <a:extLst>
            <a:ext uri="{909E8E84-426E-40DD-AFC4-6F175D3DCCD1}">
              <a14:hiddenFill xmlns:a14="http://schemas.microsoft.com/office/drawing/2010/main">
                <a:solidFill>
                  <a:srgbClr val="FFFFFF"/>
                </a:solidFill>
              </a14:hiddenFill>
            </a:ext>
          </a:extLst>
        </p:spPr>
      </p:pic>
      <p:sp>
        <p:nvSpPr>
          <p:cNvPr id="49" name="Arrow: Left 48">
            <a:extLst>
              <a:ext uri="{FF2B5EF4-FFF2-40B4-BE49-F238E27FC236}">
                <a16:creationId xmlns:a16="http://schemas.microsoft.com/office/drawing/2014/main" id="{5A56997F-7AC2-47CC-969E-4857F13073ED}"/>
              </a:ext>
            </a:extLst>
          </p:cNvPr>
          <p:cNvSpPr/>
          <p:nvPr/>
        </p:nvSpPr>
        <p:spPr>
          <a:xfrm>
            <a:off x="7523813" y="6202222"/>
            <a:ext cx="1481673" cy="536373"/>
          </a:xfrm>
          <a:prstGeom prst="lef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Ongoing query</a:t>
            </a:r>
            <a:endParaRPr lang="en-GB" sz="1200" dirty="0"/>
          </a:p>
        </p:txBody>
      </p:sp>
      <p:sp>
        <p:nvSpPr>
          <p:cNvPr id="55" name="Arrow: Left-Right 54">
            <a:extLst>
              <a:ext uri="{FF2B5EF4-FFF2-40B4-BE49-F238E27FC236}">
                <a16:creationId xmlns:a16="http://schemas.microsoft.com/office/drawing/2014/main" id="{259DC383-2E0B-437C-8921-FE18CF693B92}"/>
              </a:ext>
            </a:extLst>
          </p:cNvPr>
          <p:cNvSpPr/>
          <p:nvPr/>
        </p:nvSpPr>
        <p:spPr>
          <a:xfrm>
            <a:off x="9025764" y="6120750"/>
            <a:ext cx="1228274" cy="651609"/>
          </a:xfrm>
          <a:prstGeom prst="leftRightArrow">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Check presence of RPA Thread</a:t>
            </a:r>
            <a:endParaRPr lang="en-GB" sz="800" dirty="0">
              <a:solidFill>
                <a:sysClr val="windowText" lastClr="000000"/>
              </a:solidFill>
            </a:endParaRPr>
          </a:p>
        </p:txBody>
      </p:sp>
      <p:sp>
        <p:nvSpPr>
          <p:cNvPr id="56" name="TextBox 55">
            <a:extLst>
              <a:ext uri="{FF2B5EF4-FFF2-40B4-BE49-F238E27FC236}">
                <a16:creationId xmlns:a16="http://schemas.microsoft.com/office/drawing/2014/main" id="{C2BAF97D-30BA-4029-B334-24A6EAFD18B0}"/>
              </a:ext>
            </a:extLst>
          </p:cNvPr>
          <p:cNvSpPr txBox="1"/>
          <p:nvPr/>
        </p:nvSpPr>
        <p:spPr>
          <a:xfrm>
            <a:off x="7302164" y="5951161"/>
            <a:ext cx="1501951" cy="261610"/>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Welcome Intent</a:t>
            </a:r>
            <a:endParaRPr lang="en-GB" sz="1100" dirty="0"/>
          </a:p>
        </p:txBody>
      </p:sp>
      <p:sp>
        <p:nvSpPr>
          <p:cNvPr id="15" name="Arrow: Right 14">
            <a:extLst>
              <a:ext uri="{FF2B5EF4-FFF2-40B4-BE49-F238E27FC236}">
                <a16:creationId xmlns:a16="http://schemas.microsoft.com/office/drawing/2014/main" id="{F16A7872-ABA3-47C6-B2EF-DF0AD6877DD3}"/>
              </a:ext>
            </a:extLst>
          </p:cNvPr>
          <p:cNvSpPr/>
          <p:nvPr/>
        </p:nvSpPr>
        <p:spPr>
          <a:xfrm>
            <a:off x="6568196" y="1767783"/>
            <a:ext cx="2620977"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Book List</a:t>
            </a:r>
            <a:endParaRPr lang="en-GB" sz="1200" dirty="0"/>
          </a:p>
        </p:txBody>
      </p:sp>
      <p:sp>
        <p:nvSpPr>
          <p:cNvPr id="39" name="TextBox 38">
            <a:extLst>
              <a:ext uri="{FF2B5EF4-FFF2-40B4-BE49-F238E27FC236}">
                <a16:creationId xmlns:a16="http://schemas.microsoft.com/office/drawing/2014/main" id="{448673F2-4789-4609-8B77-F1311966E4F4}"/>
              </a:ext>
            </a:extLst>
          </p:cNvPr>
          <p:cNvSpPr txBox="1"/>
          <p:nvPr/>
        </p:nvSpPr>
        <p:spPr>
          <a:xfrm>
            <a:off x="6151508" y="1421602"/>
            <a:ext cx="1501951" cy="261610"/>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err="1"/>
              <a:t>GetBookTitle</a:t>
            </a:r>
            <a:r>
              <a:rPr lang="en-US" sz="1100" dirty="0"/>
              <a:t> Intent</a:t>
            </a:r>
            <a:endParaRPr lang="en-GB" sz="1100" dirty="0"/>
          </a:p>
        </p:txBody>
      </p:sp>
    </p:spTree>
    <p:extLst>
      <p:ext uri="{BB962C8B-B14F-4D97-AF65-F5344CB8AC3E}">
        <p14:creationId xmlns:p14="http://schemas.microsoft.com/office/powerpoint/2010/main" val="54607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6012352" cy="369332"/>
          </a:xfrm>
          <a:prstGeom prst="rect">
            <a:avLst/>
          </a:prstGeom>
          <a:noFill/>
        </p:spPr>
        <p:txBody>
          <a:bodyPr wrap="none" rtlCol="0">
            <a:spAutoFit/>
          </a:bodyPr>
          <a:lstStyle/>
          <a:p>
            <a:r>
              <a:rPr lang="en-SG" b="1" u="sng" dirty="0"/>
              <a:t>NLB Availability Checker &amp; Amazon Recommendation System</a:t>
            </a:r>
          </a:p>
        </p:txBody>
      </p:sp>
    </p:spTree>
    <p:extLst>
      <p:ext uri="{BB962C8B-B14F-4D97-AF65-F5344CB8AC3E}">
        <p14:creationId xmlns:p14="http://schemas.microsoft.com/office/powerpoint/2010/main" val="248479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8923725" cy="369332"/>
          </a:xfrm>
          <a:prstGeom prst="rect">
            <a:avLst/>
          </a:prstGeom>
          <a:noFill/>
        </p:spPr>
        <p:txBody>
          <a:bodyPr wrap="none" rtlCol="0">
            <a:spAutoFit/>
          </a:bodyPr>
          <a:lstStyle/>
          <a:p>
            <a:r>
              <a:rPr lang="en-SG" b="1" dirty="0"/>
              <a:t>                      Intelligent Title Matcher                                                               Abstract Summarizer</a:t>
            </a:r>
          </a:p>
        </p:txBody>
      </p:sp>
      <p:cxnSp>
        <p:nvCxnSpPr>
          <p:cNvPr id="3" name="Straight Connector 2">
            <a:extLst>
              <a:ext uri="{FF2B5EF4-FFF2-40B4-BE49-F238E27FC236}">
                <a16:creationId xmlns:a16="http://schemas.microsoft.com/office/drawing/2014/main" id="{38716481-CD86-4FB4-9149-6976D268F6B2}"/>
              </a:ext>
            </a:extLst>
          </p:cNvPr>
          <p:cNvCxnSpPr>
            <a:cxnSpLocks/>
          </p:cNvCxnSpPr>
          <p:nvPr/>
        </p:nvCxnSpPr>
        <p:spPr>
          <a:xfrm>
            <a:off x="5716172" y="251927"/>
            <a:ext cx="0" cy="6257019"/>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9F0DD64-9B7E-40E8-B5B5-79BE3E759BC0}"/>
              </a:ext>
            </a:extLst>
          </p:cNvPr>
          <p:cNvSpPr txBox="1"/>
          <p:nvPr/>
        </p:nvSpPr>
        <p:spPr>
          <a:xfrm>
            <a:off x="2226031" y="975042"/>
            <a:ext cx="1861270" cy="600164"/>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Preload the </a:t>
            </a:r>
          </a:p>
          <a:p>
            <a:pPr algn="ctr"/>
            <a:r>
              <a:rPr lang="en-US" sz="1100" dirty="0"/>
              <a:t>WORD2VEC model </a:t>
            </a:r>
          </a:p>
          <a:p>
            <a:pPr algn="ctr"/>
            <a:r>
              <a:rPr lang="en-US" sz="1100" dirty="0"/>
              <a:t>on application startup</a:t>
            </a:r>
            <a:endParaRPr lang="en-GB" sz="1100" dirty="0"/>
          </a:p>
        </p:txBody>
      </p:sp>
      <p:sp>
        <p:nvSpPr>
          <p:cNvPr id="9" name="Arrow: Right 8">
            <a:extLst>
              <a:ext uri="{FF2B5EF4-FFF2-40B4-BE49-F238E27FC236}">
                <a16:creationId xmlns:a16="http://schemas.microsoft.com/office/drawing/2014/main" id="{8EE07CD9-2DE6-4EF7-8EDC-02BB391F0E78}"/>
              </a:ext>
            </a:extLst>
          </p:cNvPr>
          <p:cNvSpPr/>
          <p:nvPr/>
        </p:nvSpPr>
        <p:spPr>
          <a:xfrm rot="5400000" flipV="1">
            <a:off x="2898647" y="1619077"/>
            <a:ext cx="536373" cy="536373"/>
          </a:xfrm>
          <a:prstGeom prst="rightArrow">
            <a:avLst/>
          </a:prstGeom>
          <a:noFill/>
          <a:ln>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10" name="TextBox 9">
            <a:extLst>
              <a:ext uri="{FF2B5EF4-FFF2-40B4-BE49-F238E27FC236}">
                <a16:creationId xmlns:a16="http://schemas.microsoft.com/office/drawing/2014/main" id="{13542E75-AB1E-4B99-8AFA-59137ED20270}"/>
              </a:ext>
            </a:extLst>
          </p:cNvPr>
          <p:cNvSpPr txBox="1"/>
          <p:nvPr/>
        </p:nvSpPr>
        <p:spPr>
          <a:xfrm>
            <a:off x="2414599" y="2157040"/>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Remove STOPWORDS and TOKENIZE remaining words</a:t>
            </a:r>
            <a:endParaRPr lang="en-GB" sz="1100" dirty="0"/>
          </a:p>
        </p:txBody>
      </p:sp>
      <p:sp>
        <p:nvSpPr>
          <p:cNvPr id="11" name="Arrow: Right 10">
            <a:extLst>
              <a:ext uri="{FF2B5EF4-FFF2-40B4-BE49-F238E27FC236}">
                <a16:creationId xmlns:a16="http://schemas.microsoft.com/office/drawing/2014/main" id="{95330CC8-7B0C-4E58-87B2-69C10E0FD942}"/>
              </a:ext>
            </a:extLst>
          </p:cNvPr>
          <p:cNvSpPr/>
          <p:nvPr/>
        </p:nvSpPr>
        <p:spPr>
          <a:xfrm>
            <a:off x="439520" y="2113353"/>
            <a:ext cx="1861269" cy="673341"/>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  Original Title</a:t>
            </a:r>
            <a:endParaRPr lang="en-GB" sz="1200" dirty="0"/>
          </a:p>
        </p:txBody>
      </p:sp>
      <p:sp>
        <p:nvSpPr>
          <p:cNvPr id="12" name="TextBox 11">
            <a:extLst>
              <a:ext uri="{FF2B5EF4-FFF2-40B4-BE49-F238E27FC236}">
                <a16:creationId xmlns:a16="http://schemas.microsoft.com/office/drawing/2014/main" id="{D5D02C33-A366-490F-A540-8C07D1D6AF58}"/>
              </a:ext>
            </a:extLst>
          </p:cNvPr>
          <p:cNvSpPr txBox="1"/>
          <p:nvPr/>
        </p:nvSpPr>
        <p:spPr>
          <a:xfrm>
            <a:off x="2414599" y="3125253"/>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Generate WORD VECTORS for each token</a:t>
            </a:r>
            <a:endParaRPr lang="en-GB" sz="1100" dirty="0"/>
          </a:p>
        </p:txBody>
      </p:sp>
      <p:sp>
        <p:nvSpPr>
          <p:cNvPr id="13" name="TextBox 12">
            <a:extLst>
              <a:ext uri="{FF2B5EF4-FFF2-40B4-BE49-F238E27FC236}">
                <a16:creationId xmlns:a16="http://schemas.microsoft.com/office/drawing/2014/main" id="{D6944417-E8AC-4288-9955-C28A29BF8D7B}"/>
              </a:ext>
            </a:extLst>
          </p:cNvPr>
          <p:cNvSpPr txBox="1"/>
          <p:nvPr/>
        </p:nvSpPr>
        <p:spPr>
          <a:xfrm>
            <a:off x="2414599" y="4093466"/>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Aggregate Word Vectors to TITLE VECTORS</a:t>
            </a:r>
            <a:endParaRPr lang="en-GB" sz="1100" dirty="0"/>
          </a:p>
        </p:txBody>
      </p:sp>
      <p:sp>
        <p:nvSpPr>
          <p:cNvPr id="14" name="TextBox 13">
            <a:extLst>
              <a:ext uri="{FF2B5EF4-FFF2-40B4-BE49-F238E27FC236}">
                <a16:creationId xmlns:a16="http://schemas.microsoft.com/office/drawing/2014/main" id="{FD35EF72-A795-4ED3-BE0B-B191A8A880C5}"/>
              </a:ext>
            </a:extLst>
          </p:cNvPr>
          <p:cNvSpPr txBox="1"/>
          <p:nvPr/>
        </p:nvSpPr>
        <p:spPr>
          <a:xfrm>
            <a:off x="2414599" y="5061679"/>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Find shortest </a:t>
            </a:r>
          </a:p>
          <a:p>
            <a:pPr algn="ctr"/>
            <a:r>
              <a:rPr lang="en-US" sz="1100" dirty="0"/>
              <a:t>COSINE DISTANCE between Titles</a:t>
            </a:r>
            <a:endParaRPr lang="en-GB" sz="1100" dirty="0"/>
          </a:p>
        </p:txBody>
      </p:sp>
      <p:sp>
        <p:nvSpPr>
          <p:cNvPr id="15" name="Arrow: Right 14">
            <a:extLst>
              <a:ext uri="{FF2B5EF4-FFF2-40B4-BE49-F238E27FC236}">
                <a16:creationId xmlns:a16="http://schemas.microsoft.com/office/drawing/2014/main" id="{F100703B-57BD-461E-9E4C-03A11602A12F}"/>
              </a:ext>
            </a:extLst>
          </p:cNvPr>
          <p:cNvSpPr/>
          <p:nvPr/>
        </p:nvSpPr>
        <p:spPr>
          <a:xfrm flipH="1">
            <a:off x="422372" y="5028918"/>
            <a:ext cx="1861268" cy="673341"/>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Matching  Title</a:t>
            </a:r>
            <a:endParaRPr lang="en-GB" sz="1200" dirty="0"/>
          </a:p>
        </p:txBody>
      </p:sp>
      <p:sp>
        <p:nvSpPr>
          <p:cNvPr id="16" name="Arrow: Right 15">
            <a:extLst>
              <a:ext uri="{FF2B5EF4-FFF2-40B4-BE49-F238E27FC236}">
                <a16:creationId xmlns:a16="http://schemas.microsoft.com/office/drawing/2014/main" id="{96FD69BB-E1DF-4019-90CB-29D4FD7A2D69}"/>
              </a:ext>
            </a:extLst>
          </p:cNvPr>
          <p:cNvSpPr/>
          <p:nvPr/>
        </p:nvSpPr>
        <p:spPr>
          <a:xfrm rot="5400000" flipV="1">
            <a:off x="2997554" y="2687787"/>
            <a:ext cx="338559" cy="536373"/>
          </a:xfrm>
          <a:prstGeom prst="rightArrow">
            <a:avLst/>
          </a:prstGeom>
          <a:noFill/>
          <a:ln>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17" name="Arrow: Right 16">
            <a:extLst>
              <a:ext uri="{FF2B5EF4-FFF2-40B4-BE49-F238E27FC236}">
                <a16:creationId xmlns:a16="http://schemas.microsoft.com/office/drawing/2014/main" id="{311550AC-8E7F-4E4C-99C0-4F252E152C89}"/>
              </a:ext>
            </a:extLst>
          </p:cNvPr>
          <p:cNvSpPr/>
          <p:nvPr/>
        </p:nvSpPr>
        <p:spPr>
          <a:xfrm rot="5400000" flipV="1">
            <a:off x="2997554" y="3645974"/>
            <a:ext cx="338559" cy="536373"/>
          </a:xfrm>
          <a:prstGeom prst="rightArrow">
            <a:avLst/>
          </a:prstGeom>
          <a:noFill/>
          <a:ln>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18" name="Arrow: Right 17">
            <a:extLst>
              <a:ext uri="{FF2B5EF4-FFF2-40B4-BE49-F238E27FC236}">
                <a16:creationId xmlns:a16="http://schemas.microsoft.com/office/drawing/2014/main" id="{E583724D-586A-40BA-9950-BA5C92926D78}"/>
              </a:ext>
            </a:extLst>
          </p:cNvPr>
          <p:cNvSpPr/>
          <p:nvPr/>
        </p:nvSpPr>
        <p:spPr>
          <a:xfrm rot="5400000" flipV="1">
            <a:off x="2997554" y="4624369"/>
            <a:ext cx="338559" cy="536373"/>
          </a:xfrm>
          <a:prstGeom prst="rightArrow">
            <a:avLst/>
          </a:prstGeom>
          <a:noFill/>
          <a:ln>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19" name="TextBox 18">
            <a:extLst>
              <a:ext uri="{FF2B5EF4-FFF2-40B4-BE49-F238E27FC236}">
                <a16:creationId xmlns:a16="http://schemas.microsoft.com/office/drawing/2014/main" id="{A7241656-6FA1-489E-9B2F-8CEC11613E65}"/>
              </a:ext>
            </a:extLst>
          </p:cNvPr>
          <p:cNvSpPr txBox="1"/>
          <p:nvPr/>
        </p:nvSpPr>
        <p:spPr>
          <a:xfrm>
            <a:off x="7051452" y="1001142"/>
            <a:ext cx="1861270" cy="600164"/>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Preload the pre-trained </a:t>
            </a:r>
          </a:p>
          <a:p>
            <a:pPr algn="ctr"/>
            <a:r>
              <a:rPr lang="en-US" sz="1100" dirty="0"/>
              <a:t>BERT model </a:t>
            </a:r>
          </a:p>
          <a:p>
            <a:pPr algn="ctr"/>
            <a:r>
              <a:rPr lang="en-US" sz="1100" dirty="0"/>
              <a:t>on application startup</a:t>
            </a:r>
            <a:endParaRPr lang="en-GB" sz="1100" dirty="0"/>
          </a:p>
        </p:txBody>
      </p:sp>
      <p:sp>
        <p:nvSpPr>
          <p:cNvPr id="20" name="Arrow: Right 19">
            <a:extLst>
              <a:ext uri="{FF2B5EF4-FFF2-40B4-BE49-F238E27FC236}">
                <a16:creationId xmlns:a16="http://schemas.microsoft.com/office/drawing/2014/main" id="{CFD0AD2A-232B-4F2B-9F80-6E5C737748C0}"/>
              </a:ext>
            </a:extLst>
          </p:cNvPr>
          <p:cNvSpPr/>
          <p:nvPr/>
        </p:nvSpPr>
        <p:spPr>
          <a:xfrm rot="5400000" flipV="1">
            <a:off x="7724068" y="1619917"/>
            <a:ext cx="536373" cy="536373"/>
          </a:xfrm>
          <a:prstGeom prst="rightArrow">
            <a:avLst/>
          </a:prstGeom>
          <a:noFill/>
          <a:ln>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1" name="TextBox 20">
            <a:extLst>
              <a:ext uri="{FF2B5EF4-FFF2-40B4-BE49-F238E27FC236}">
                <a16:creationId xmlns:a16="http://schemas.microsoft.com/office/drawing/2014/main" id="{AFEBA4DC-B158-4077-AC3D-C31A1EE02B9D}"/>
              </a:ext>
            </a:extLst>
          </p:cNvPr>
          <p:cNvSpPr txBox="1"/>
          <p:nvPr/>
        </p:nvSpPr>
        <p:spPr>
          <a:xfrm>
            <a:off x="7240020" y="2157880"/>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Receive the </a:t>
            </a:r>
          </a:p>
          <a:p>
            <a:pPr algn="ctr"/>
            <a:r>
              <a:rPr lang="en-US" sz="1100" dirty="0"/>
              <a:t>FULL TEXT to be abstracted</a:t>
            </a:r>
            <a:endParaRPr lang="en-GB" sz="1100" dirty="0"/>
          </a:p>
        </p:txBody>
      </p:sp>
      <p:sp>
        <p:nvSpPr>
          <p:cNvPr id="22" name="Arrow: Right 21">
            <a:extLst>
              <a:ext uri="{FF2B5EF4-FFF2-40B4-BE49-F238E27FC236}">
                <a16:creationId xmlns:a16="http://schemas.microsoft.com/office/drawing/2014/main" id="{F974E47A-0430-4104-9E0C-F80AC1DBB177}"/>
              </a:ext>
            </a:extLst>
          </p:cNvPr>
          <p:cNvSpPr/>
          <p:nvPr/>
        </p:nvSpPr>
        <p:spPr>
          <a:xfrm>
            <a:off x="9085140" y="4988502"/>
            <a:ext cx="1861269" cy="673341"/>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ABSTRACT</a:t>
            </a:r>
            <a:endParaRPr lang="en-GB" sz="1200" dirty="0"/>
          </a:p>
        </p:txBody>
      </p:sp>
      <p:sp>
        <p:nvSpPr>
          <p:cNvPr id="23" name="TextBox 22">
            <a:extLst>
              <a:ext uri="{FF2B5EF4-FFF2-40B4-BE49-F238E27FC236}">
                <a16:creationId xmlns:a16="http://schemas.microsoft.com/office/drawing/2014/main" id="{53E574DE-78D6-41B0-AB16-B65D535F826C}"/>
              </a:ext>
            </a:extLst>
          </p:cNvPr>
          <p:cNvSpPr txBox="1"/>
          <p:nvPr/>
        </p:nvSpPr>
        <p:spPr>
          <a:xfrm>
            <a:off x="7240020" y="3126093"/>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Parameterize the </a:t>
            </a:r>
          </a:p>
          <a:p>
            <a:pPr algn="ctr"/>
            <a:r>
              <a:rPr lang="en-US" sz="1100" dirty="0"/>
              <a:t>MAX LENGTH </a:t>
            </a:r>
          </a:p>
          <a:p>
            <a:pPr algn="ctr"/>
            <a:r>
              <a:rPr lang="en-US" sz="1100" dirty="0"/>
              <a:t>of abstract</a:t>
            </a:r>
            <a:endParaRPr lang="en-GB" sz="1100" dirty="0"/>
          </a:p>
        </p:txBody>
      </p:sp>
      <p:sp>
        <p:nvSpPr>
          <p:cNvPr id="25" name="TextBox 24">
            <a:extLst>
              <a:ext uri="{FF2B5EF4-FFF2-40B4-BE49-F238E27FC236}">
                <a16:creationId xmlns:a16="http://schemas.microsoft.com/office/drawing/2014/main" id="{1D9C9966-EF32-46C0-BEAE-A19A9495072E}"/>
              </a:ext>
            </a:extLst>
          </p:cNvPr>
          <p:cNvSpPr txBox="1"/>
          <p:nvPr/>
        </p:nvSpPr>
        <p:spPr>
          <a:xfrm>
            <a:off x="7240020" y="4094306"/>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Extract </a:t>
            </a:r>
          </a:p>
          <a:p>
            <a:pPr algn="ctr"/>
            <a:r>
              <a:rPr lang="en-US" sz="1100" dirty="0"/>
              <a:t>KEY SENTENCES </a:t>
            </a:r>
          </a:p>
          <a:p>
            <a:pPr algn="ctr"/>
            <a:r>
              <a:rPr lang="en-US" sz="1100" dirty="0"/>
              <a:t>from text</a:t>
            </a:r>
            <a:endParaRPr lang="en-GB" sz="1100" dirty="0"/>
          </a:p>
        </p:txBody>
      </p:sp>
      <p:sp>
        <p:nvSpPr>
          <p:cNvPr id="26" name="TextBox 25">
            <a:extLst>
              <a:ext uri="{FF2B5EF4-FFF2-40B4-BE49-F238E27FC236}">
                <a16:creationId xmlns:a16="http://schemas.microsoft.com/office/drawing/2014/main" id="{96B5FE53-79BC-48D4-A4CF-D81ADF10CD68}"/>
              </a:ext>
            </a:extLst>
          </p:cNvPr>
          <p:cNvSpPr txBox="1"/>
          <p:nvPr/>
        </p:nvSpPr>
        <p:spPr>
          <a:xfrm>
            <a:off x="7240020" y="5062519"/>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Concatenate sentences to generate </a:t>
            </a:r>
          </a:p>
          <a:p>
            <a:pPr algn="ctr"/>
            <a:r>
              <a:rPr lang="en-US" sz="1100" dirty="0"/>
              <a:t>ABSTRACT</a:t>
            </a:r>
            <a:endParaRPr lang="en-GB" sz="1100" dirty="0"/>
          </a:p>
        </p:txBody>
      </p:sp>
      <p:sp>
        <p:nvSpPr>
          <p:cNvPr id="27" name="Arrow: Right 26">
            <a:extLst>
              <a:ext uri="{FF2B5EF4-FFF2-40B4-BE49-F238E27FC236}">
                <a16:creationId xmlns:a16="http://schemas.microsoft.com/office/drawing/2014/main" id="{2486F6BB-66BD-4964-9DDE-4745CE93D586}"/>
              </a:ext>
            </a:extLst>
          </p:cNvPr>
          <p:cNvSpPr/>
          <p:nvPr/>
        </p:nvSpPr>
        <p:spPr>
          <a:xfrm flipH="1">
            <a:off x="8888598" y="2086981"/>
            <a:ext cx="1861268" cy="673341"/>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 FULL TEXT</a:t>
            </a:r>
            <a:endParaRPr lang="en-GB" sz="1200" dirty="0"/>
          </a:p>
        </p:txBody>
      </p:sp>
      <p:sp>
        <p:nvSpPr>
          <p:cNvPr id="28" name="Arrow: Right 27">
            <a:extLst>
              <a:ext uri="{FF2B5EF4-FFF2-40B4-BE49-F238E27FC236}">
                <a16:creationId xmlns:a16="http://schemas.microsoft.com/office/drawing/2014/main" id="{F711591D-D811-46C2-9418-167B7605EA5C}"/>
              </a:ext>
            </a:extLst>
          </p:cNvPr>
          <p:cNvSpPr/>
          <p:nvPr/>
        </p:nvSpPr>
        <p:spPr>
          <a:xfrm rot="5400000" flipV="1">
            <a:off x="7822975" y="2688627"/>
            <a:ext cx="338559" cy="536373"/>
          </a:xfrm>
          <a:prstGeom prst="rightArrow">
            <a:avLst/>
          </a:prstGeom>
          <a:noFill/>
          <a:ln>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9" name="Arrow: Right 28">
            <a:extLst>
              <a:ext uri="{FF2B5EF4-FFF2-40B4-BE49-F238E27FC236}">
                <a16:creationId xmlns:a16="http://schemas.microsoft.com/office/drawing/2014/main" id="{93E3162F-FB1B-4FCD-ACF3-90568DD775B1}"/>
              </a:ext>
            </a:extLst>
          </p:cNvPr>
          <p:cNvSpPr/>
          <p:nvPr/>
        </p:nvSpPr>
        <p:spPr>
          <a:xfrm rot="5400000" flipV="1">
            <a:off x="7822975" y="3646814"/>
            <a:ext cx="338559" cy="536373"/>
          </a:xfrm>
          <a:prstGeom prst="rightArrow">
            <a:avLst/>
          </a:prstGeom>
          <a:noFill/>
          <a:ln>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30" name="Arrow: Right 29">
            <a:extLst>
              <a:ext uri="{FF2B5EF4-FFF2-40B4-BE49-F238E27FC236}">
                <a16:creationId xmlns:a16="http://schemas.microsoft.com/office/drawing/2014/main" id="{9C8E5B49-DA98-48D3-9CB7-EB30B095EF06}"/>
              </a:ext>
            </a:extLst>
          </p:cNvPr>
          <p:cNvSpPr/>
          <p:nvPr/>
        </p:nvSpPr>
        <p:spPr>
          <a:xfrm rot="5400000" flipV="1">
            <a:off x="7822975" y="4625209"/>
            <a:ext cx="338559" cy="536373"/>
          </a:xfrm>
          <a:prstGeom prst="rightArrow">
            <a:avLst/>
          </a:prstGeom>
          <a:noFill/>
          <a:ln>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Tree>
    <p:extLst>
      <p:ext uri="{BB962C8B-B14F-4D97-AF65-F5344CB8AC3E}">
        <p14:creationId xmlns:p14="http://schemas.microsoft.com/office/powerpoint/2010/main" val="301856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1820307" cy="369332"/>
          </a:xfrm>
          <a:prstGeom prst="rect">
            <a:avLst/>
          </a:prstGeom>
          <a:noFill/>
        </p:spPr>
        <p:txBody>
          <a:bodyPr wrap="none" rtlCol="0">
            <a:spAutoFit/>
          </a:bodyPr>
          <a:lstStyle/>
          <a:p>
            <a:r>
              <a:rPr lang="en-SG" b="1" u="sng" dirty="0"/>
              <a:t>RPA: Email Agent</a:t>
            </a:r>
          </a:p>
        </p:txBody>
      </p:sp>
      <p:pic>
        <p:nvPicPr>
          <p:cNvPr id="3074" name="Picture 2" descr="Gmail has a new logo that's a lot more Google - The Verge">
            <a:extLst>
              <a:ext uri="{FF2B5EF4-FFF2-40B4-BE49-F238E27FC236}">
                <a16:creationId xmlns:a16="http://schemas.microsoft.com/office/drawing/2014/main" id="{911B1456-355C-4061-9352-BF0201EB3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74" y="3115376"/>
            <a:ext cx="1925480" cy="962740"/>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C9337120-277A-4AE3-BF02-19E327FA4391}"/>
              </a:ext>
            </a:extLst>
          </p:cNvPr>
          <p:cNvSpPr/>
          <p:nvPr/>
        </p:nvSpPr>
        <p:spPr>
          <a:xfrm>
            <a:off x="2290354" y="3248403"/>
            <a:ext cx="1537879" cy="696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Checks for Logged in Account</a:t>
            </a:r>
            <a:endParaRPr lang="en-GB" sz="1200" dirty="0"/>
          </a:p>
        </p:txBody>
      </p:sp>
      <p:pic>
        <p:nvPicPr>
          <p:cNvPr id="5" name="Picture 6" descr="Release 6.14.0">
            <a:extLst>
              <a:ext uri="{FF2B5EF4-FFF2-40B4-BE49-F238E27FC236}">
                <a16:creationId xmlns:a16="http://schemas.microsoft.com/office/drawing/2014/main" id="{90560B04-D1C9-4484-91F0-B91C71CE7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125" y="621259"/>
            <a:ext cx="1153263" cy="42276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694A85CA-3866-4D26-9C9F-155A0A753270}"/>
              </a:ext>
            </a:extLst>
          </p:cNvPr>
          <p:cNvSpPr/>
          <p:nvPr/>
        </p:nvSpPr>
        <p:spPr>
          <a:xfrm>
            <a:off x="3828233" y="2354974"/>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a:t>
            </a:r>
            <a:endParaRPr lang="en-GB" sz="1200" dirty="0"/>
          </a:p>
        </p:txBody>
      </p:sp>
      <p:sp>
        <p:nvSpPr>
          <p:cNvPr id="7" name="Arrow: Right 6">
            <a:extLst>
              <a:ext uri="{FF2B5EF4-FFF2-40B4-BE49-F238E27FC236}">
                <a16:creationId xmlns:a16="http://schemas.microsoft.com/office/drawing/2014/main" id="{6EDEA6E6-FF61-4D30-8001-05622914BCE8}"/>
              </a:ext>
            </a:extLst>
          </p:cNvPr>
          <p:cNvSpPr/>
          <p:nvPr/>
        </p:nvSpPr>
        <p:spPr>
          <a:xfrm rot="10800000" flipH="1" flipV="1">
            <a:off x="3828233" y="4305126"/>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Yes</a:t>
            </a:r>
            <a:endParaRPr lang="en-GB" sz="1200" dirty="0"/>
          </a:p>
        </p:txBody>
      </p:sp>
      <p:pic>
        <p:nvPicPr>
          <p:cNvPr id="3" name="Picture 2">
            <a:extLst>
              <a:ext uri="{FF2B5EF4-FFF2-40B4-BE49-F238E27FC236}">
                <a16:creationId xmlns:a16="http://schemas.microsoft.com/office/drawing/2014/main" id="{0B1B4FA2-C564-4092-924D-BB9D89E8E384}"/>
              </a:ext>
            </a:extLst>
          </p:cNvPr>
          <p:cNvPicPr>
            <a:picLocks noChangeAspect="1"/>
          </p:cNvPicPr>
          <p:nvPr/>
        </p:nvPicPr>
        <p:blipFill>
          <a:blip r:embed="rId4"/>
          <a:stretch>
            <a:fillRect/>
          </a:stretch>
        </p:blipFill>
        <p:spPr>
          <a:xfrm>
            <a:off x="4564459" y="1413351"/>
            <a:ext cx="1801507" cy="2140657"/>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98BB56D2-E820-4AE3-9957-9F301585CEEC}"/>
              </a:ext>
            </a:extLst>
          </p:cNvPr>
          <p:cNvSpPr txBox="1"/>
          <p:nvPr/>
        </p:nvSpPr>
        <p:spPr>
          <a:xfrm>
            <a:off x="6126832" y="1413351"/>
            <a:ext cx="1071154" cy="646331"/>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200" dirty="0"/>
              <a:t>Direct to log in page for user to log in</a:t>
            </a:r>
            <a:endParaRPr lang="en-GB" sz="1200" dirty="0"/>
          </a:p>
        </p:txBody>
      </p:sp>
      <p:sp>
        <p:nvSpPr>
          <p:cNvPr id="8" name="Rectangle 7">
            <a:extLst>
              <a:ext uri="{FF2B5EF4-FFF2-40B4-BE49-F238E27FC236}">
                <a16:creationId xmlns:a16="http://schemas.microsoft.com/office/drawing/2014/main" id="{47F3C956-63F6-4084-B85B-8D6EC30BC807}"/>
              </a:ext>
            </a:extLst>
          </p:cNvPr>
          <p:cNvSpPr/>
          <p:nvPr/>
        </p:nvSpPr>
        <p:spPr>
          <a:xfrm>
            <a:off x="4586756" y="4258723"/>
            <a:ext cx="261123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no recipient detected in “email_recipient.txt”</a:t>
            </a:r>
            <a:r>
              <a:rPr lang="en-GB" sz="1200" dirty="0"/>
              <a:t>, o</a:t>
            </a:r>
            <a:r>
              <a:rPr lang="en-US" sz="1200" dirty="0" err="1"/>
              <a:t>btain</a:t>
            </a:r>
            <a:r>
              <a:rPr lang="en-US" sz="1200" dirty="0"/>
              <a:t> currently logged in email to store as recipient</a:t>
            </a:r>
            <a:endParaRPr lang="en-GB" sz="1200" dirty="0"/>
          </a:p>
        </p:txBody>
      </p:sp>
      <p:sp>
        <p:nvSpPr>
          <p:cNvPr id="12" name="Arrow: Right 11">
            <a:extLst>
              <a:ext uri="{FF2B5EF4-FFF2-40B4-BE49-F238E27FC236}">
                <a16:creationId xmlns:a16="http://schemas.microsoft.com/office/drawing/2014/main" id="{8FF6494A-8B82-4E55-ADF7-D1F32AD10AAA}"/>
              </a:ext>
            </a:extLst>
          </p:cNvPr>
          <p:cNvSpPr/>
          <p:nvPr/>
        </p:nvSpPr>
        <p:spPr>
          <a:xfrm rot="16200000" flipH="1" flipV="1">
            <a:off x="5557068" y="3401253"/>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pic>
        <p:nvPicPr>
          <p:cNvPr id="10" name="Picture 9">
            <a:extLst>
              <a:ext uri="{FF2B5EF4-FFF2-40B4-BE49-F238E27FC236}">
                <a16:creationId xmlns:a16="http://schemas.microsoft.com/office/drawing/2014/main" id="{46A08E8C-6CB1-4009-8CBC-2F2241924C49}"/>
              </a:ext>
            </a:extLst>
          </p:cNvPr>
          <p:cNvPicPr>
            <a:picLocks noChangeAspect="1"/>
          </p:cNvPicPr>
          <p:nvPr/>
        </p:nvPicPr>
        <p:blipFill rotWithShape="1">
          <a:blip r:embed="rId5"/>
          <a:srcRect l="25693" t="10030"/>
          <a:stretch/>
        </p:blipFill>
        <p:spPr>
          <a:xfrm>
            <a:off x="8265103" y="1665141"/>
            <a:ext cx="3428739" cy="3741476"/>
          </a:xfrm>
          <a:prstGeom prst="rect">
            <a:avLst/>
          </a:prstGeom>
          <a:effectLst>
            <a:outerShdw blurRad="50800" dist="38100" dir="2700000" algn="tl" rotWithShape="0">
              <a:prstClr val="black">
                <a:alpha val="40000"/>
              </a:prstClr>
            </a:outerShdw>
          </a:effectLst>
        </p:spPr>
      </p:pic>
      <p:sp>
        <p:nvSpPr>
          <p:cNvPr id="14" name="Arrow: Right 13">
            <a:extLst>
              <a:ext uri="{FF2B5EF4-FFF2-40B4-BE49-F238E27FC236}">
                <a16:creationId xmlns:a16="http://schemas.microsoft.com/office/drawing/2014/main" id="{4393335D-E542-4B73-AEB3-D9C87251F1F3}"/>
              </a:ext>
            </a:extLst>
          </p:cNvPr>
          <p:cNvSpPr/>
          <p:nvPr/>
        </p:nvSpPr>
        <p:spPr>
          <a:xfrm rot="10800000" flipH="1" flipV="1">
            <a:off x="7142460" y="4391130"/>
            <a:ext cx="1304854"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Email Recipient</a:t>
            </a:r>
            <a:endParaRPr lang="en-GB" sz="1200" dirty="0"/>
          </a:p>
        </p:txBody>
      </p:sp>
      <p:sp>
        <p:nvSpPr>
          <p:cNvPr id="11" name="TextBox 10">
            <a:extLst>
              <a:ext uri="{FF2B5EF4-FFF2-40B4-BE49-F238E27FC236}">
                <a16:creationId xmlns:a16="http://schemas.microsoft.com/office/drawing/2014/main" id="{F64BC3B4-A44C-4EF4-98BD-90A679178831}"/>
              </a:ext>
            </a:extLst>
          </p:cNvPr>
          <p:cNvSpPr txBox="1"/>
          <p:nvPr/>
        </p:nvSpPr>
        <p:spPr>
          <a:xfrm>
            <a:off x="6507956" y="3379003"/>
            <a:ext cx="1401364" cy="461665"/>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wrap="square" rtlCol="0" anchor="ctr">
            <a:noAutofit/>
          </a:bodyPr>
          <a:lstStyle/>
          <a:p>
            <a:pPr algn="ctr"/>
            <a:r>
              <a:rPr lang="en-US" sz="1200" dirty="0"/>
              <a:t>NLB Information</a:t>
            </a:r>
            <a:endParaRPr lang="en-GB" sz="1200" dirty="0"/>
          </a:p>
        </p:txBody>
      </p:sp>
      <p:sp>
        <p:nvSpPr>
          <p:cNvPr id="16" name="TextBox 15">
            <a:extLst>
              <a:ext uri="{FF2B5EF4-FFF2-40B4-BE49-F238E27FC236}">
                <a16:creationId xmlns:a16="http://schemas.microsoft.com/office/drawing/2014/main" id="{91EF4F9C-D49C-4FAE-A803-632F879EBED9}"/>
              </a:ext>
            </a:extLst>
          </p:cNvPr>
          <p:cNvSpPr txBox="1"/>
          <p:nvPr/>
        </p:nvSpPr>
        <p:spPr>
          <a:xfrm>
            <a:off x="6504552" y="2803787"/>
            <a:ext cx="1401364" cy="461665"/>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nchor="ctr">
            <a:noAutofit/>
          </a:bodyPr>
          <a:lstStyle/>
          <a:p>
            <a:pPr algn="ctr"/>
            <a:r>
              <a:rPr lang="en-US" sz="1200" dirty="0"/>
              <a:t>Amazon Information</a:t>
            </a:r>
            <a:endParaRPr lang="en-GB" sz="1200" dirty="0"/>
          </a:p>
        </p:txBody>
      </p:sp>
      <p:sp>
        <p:nvSpPr>
          <p:cNvPr id="17" name="TextBox 16">
            <a:extLst>
              <a:ext uri="{FF2B5EF4-FFF2-40B4-BE49-F238E27FC236}">
                <a16:creationId xmlns:a16="http://schemas.microsoft.com/office/drawing/2014/main" id="{055B3711-C2B1-44FE-BA8D-A33F83429F97}"/>
              </a:ext>
            </a:extLst>
          </p:cNvPr>
          <p:cNvSpPr txBox="1"/>
          <p:nvPr/>
        </p:nvSpPr>
        <p:spPr>
          <a:xfrm>
            <a:off x="8785074" y="1295809"/>
            <a:ext cx="2388795" cy="369332"/>
          </a:xfrm>
          <a:prstGeom prst="rect">
            <a:avLst/>
          </a:prstGeom>
          <a:noFill/>
        </p:spPr>
        <p:txBody>
          <a:bodyPr wrap="none" rtlCol="0">
            <a:spAutoFit/>
          </a:bodyPr>
          <a:lstStyle/>
          <a:p>
            <a:r>
              <a:rPr lang="en-SG" b="1" dirty="0"/>
              <a:t>Compose &amp; Send Email</a:t>
            </a:r>
          </a:p>
        </p:txBody>
      </p:sp>
      <p:sp>
        <p:nvSpPr>
          <p:cNvPr id="18" name="Arrow: Right 17">
            <a:extLst>
              <a:ext uri="{FF2B5EF4-FFF2-40B4-BE49-F238E27FC236}">
                <a16:creationId xmlns:a16="http://schemas.microsoft.com/office/drawing/2014/main" id="{2336A4F8-EABC-498F-95B3-2CF42B8D2ED5}"/>
              </a:ext>
            </a:extLst>
          </p:cNvPr>
          <p:cNvSpPr/>
          <p:nvPr/>
        </p:nvSpPr>
        <p:spPr>
          <a:xfrm rot="10800000" flipH="1" flipV="1">
            <a:off x="7794886" y="2849953"/>
            <a:ext cx="536375" cy="369332"/>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0" name="Arrow: Right 19">
            <a:extLst>
              <a:ext uri="{FF2B5EF4-FFF2-40B4-BE49-F238E27FC236}">
                <a16:creationId xmlns:a16="http://schemas.microsoft.com/office/drawing/2014/main" id="{F3D8BE11-6C75-4E5B-B9C4-010A04FD96FB}"/>
              </a:ext>
            </a:extLst>
          </p:cNvPr>
          <p:cNvSpPr/>
          <p:nvPr/>
        </p:nvSpPr>
        <p:spPr>
          <a:xfrm rot="10800000" flipH="1" flipV="1">
            <a:off x="7794887" y="3456573"/>
            <a:ext cx="536375" cy="369332"/>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Tree>
    <p:extLst>
      <p:ext uri="{BB962C8B-B14F-4D97-AF65-F5344CB8AC3E}">
        <p14:creationId xmlns:p14="http://schemas.microsoft.com/office/powerpoint/2010/main" val="180288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587</Words>
  <Application>Microsoft Office PowerPoint</Application>
  <PresentationFormat>Widescreen</PresentationFormat>
  <Paragraphs>112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onn wei cheng</dc:creator>
  <cp:lastModifiedBy>NIRAV AU</cp:lastModifiedBy>
  <cp:revision>59</cp:revision>
  <dcterms:created xsi:type="dcterms:W3CDTF">2021-04-20T04:12:47Z</dcterms:created>
  <dcterms:modified xsi:type="dcterms:W3CDTF">2021-04-30T12:17:01Z</dcterms:modified>
</cp:coreProperties>
</file>