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A853"/>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F138-34AA-4F56-A228-785B25AF29B1}" v="5" dt="2021-04-20T04:30:4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n wei cheng" userId="d057910d5c17b9f3" providerId="LiveId" clId="{B7C3F138-34AA-4F56-A228-785B25AF29B1}"/>
    <pc:docChg chg="undo custSel modSld">
      <pc:chgData name="onn wei cheng" userId="d057910d5c17b9f3" providerId="LiveId" clId="{B7C3F138-34AA-4F56-A228-785B25AF29B1}" dt="2021-04-20T04:31:43.458" v="90" actId="1076"/>
      <pc:docMkLst>
        <pc:docMk/>
      </pc:docMkLst>
      <pc:sldChg chg="addSp modSp mod">
        <pc:chgData name="onn wei cheng" userId="d057910d5c17b9f3" providerId="LiveId" clId="{B7C3F138-34AA-4F56-A228-785B25AF29B1}" dt="2021-04-20T04:31:43.458" v="90" actId="1076"/>
        <pc:sldMkLst>
          <pc:docMk/>
          <pc:sldMk cId="1254498629" sldId="256"/>
        </pc:sldMkLst>
        <pc:spChg chg="mod">
          <ac:chgData name="onn wei cheng" userId="d057910d5c17b9f3" providerId="LiveId" clId="{B7C3F138-34AA-4F56-A228-785B25AF29B1}" dt="2021-04-20T04:31:24.073" v="84" actId="1035"/>
          <ac:spMkLst>
            <pc:docMk/>
            <pc:sldMk cId="1254498629" sldId="256"/>
            <ac:spMk id="4" creationId="{5D09589E-B838-4F04-AC8D-7D0E6CD819A8}"/>
          </ac:spMkLst>
        </pc:spChg>
        <pc:spChg chg="mod">
          <ac:chgData name="onn wei cheng" userId="d057910d5c17b9f3" providerId="LiveId" clId="{B7C3F138-34AA-4F56-A228-785B25AF29B1}" dt="2021-04-20T04:31:24.073" v="84" actId="1035"/>
          <ac:spMkLst>
            <pc:docMk/>
            <pc:sldMk cId="1254498629" sldId="256"/>
            <ac:spMk id="5" creationId="{0F9C952F-D174-4F47-B70B-28DC4DE32934}"/>
          </ac:spMkLst>
        </pc:spChg>
        <pc:spChg chg="mod">
          <ac:chgData name="onn wei cheng" userId="d057910d5c17b9f3" providerId="LiveId" clId="{B7C3F138-34AA-4F56-A228-785B25AF29B1}" dt="2021-04-20T04:31:06.236" v="60" actId="14100"/>
          <ac:spMkLst>
            <pc:docMk/>
            <pc:sldMk cId="1254498629" sldId="256"/>
            <ac:spMk id="6" creationId="{C9AAB3E2-6C0E-4F9E-ABFC-D1D81228E389}"/>
          </ac:spMkLst>
        </pc:spChg>
        <pc:spChg chg="mod">
          <ac:chgData name="onn wei cheng" userId="d057910d5c17b9f3" providerId="LiveId" clId="{B7C3F138-34AA-4F56-A228-785B25AF29B1}" dt="2021-04-20T04:31:34.163" v="86" actId="1076"/>
          <ac:spMkLst>
            <pc:docMk/>
            <pc:sldMk cId="1254498629" sldId="256"/>
            <ac:spMk id="7" creationId="{08C722D0-77D2-4A38-89DA-728E6665E314}"/>
          </ac:spMkLst>
        </pc:spChg>
        <pc:spChg chg="mod">
          <ac:chgData name="onn wei cheng" userId="d057910d5c17b9f3" providerId="LiveId" clId="{B7C3F138-34AA-4F56-A228-785B25AF29B1}" dt="2021-04-20T04:31:41.261" v="89" actId="1076"/>
          <ac:spMkLst>
            <pc:docMk/>
            <pc:sldMk cId="1254498629" sldId="256"/>
            <ac:spMk id="8" creationId="{80867651-018F-4F41-9F9D-05CD4090FFE1}"/>
          </ac:spMkLst>
        </pc:spChg>
        <pc:spChg chg="mod">
          <ac:chgData name="onn wei cheng" userId="d057910d5c17b9f3" providerId="LiveId" clId="{B7C3F138-34AA-4F56-A228-785B25AF29B1}" dt="2021-04-20T04:31:24.073" v="84" actId="1035"/>
          <ac:spMkLst>
            <pc:docMk/>
            <pc:sldMk cId="1254498629" sldId="256"/>
            <ac:spMk id="13" creationId="{CD9AA2B2-243C-4506-A7E5-949CCF7861AA}"/>
          </ac:spMkLst>
        </pc:spChg>
        <pc:grpChg chg="add mod">
          <ac:chgData name="onn wei cheng" userId="d057910d5c17b9f3" providerId="LiveId" clId="{B7C3F138-34AA-4F56-A228-785B25AF29B1}" dt="2021-04-20T04:30:48.583" v="59" actId="164"/>
          <ac:grpSpMkLst>
            <pc:docMk/>
            <pc:sldMk cId="1254498629" sldId="256"/>
            <ac:grpSpMk id="16" creationId="{B24E3B85-06DC-46BD-BA0C-6294FE2FD96F}"/>
          </ac:grpSpMkLst>
        </pc:grpChg>
        <pc:grpChg chg="add mod">
          <ac:chgData name="onn wei cheng" userId="d057910d5c17b9f3" providerId="LiveId" clId="{B7C3F138-34AA-4F56-A228-785B25AF29B1}" dt="2021-04-20T04:30:48.583" v="59" actId="164"/>
          <ac:grpSpMkLst>
            <pc:docMk/>
            <pc:sldMk cId="1254498629" sldId="256"/>
            <ac:grpSpMk id="17" creationId="{4F5330D3-6E31-4391-BD86-60544DFA8CA5}"/>
          </ac:grpSpMkLst>
        </pc:grpChg>
        <pc:grpChg chg="add mod">
          <ac:chgData name="onn wei cheng" userId="d057910d5c17b9f3" providerId="LiveId" clId="{B7C3F138-34AA-4F56-A228-785B25AF29B1}" dt="2021-04-20T04:30:48.583" v="59" actId="164"/>
          <ac:grpSpMkLst>
            <pc:docMk/>
            <pc:sldMk cId="1254498629" sldId="256"/>
            <ac:grpSpMk id="20" creationId="{7B4D8BC1-CB59-437B-AE43-E1A4FCF803E7}"/>
          </ac:grpSpMkLst>
        </pc:grpChg>
        <pc:grpChg chg="add mod">
          <ac:chgData name="onn wei cheng" userId="d057910d5c17b9f3" providerId="LiveId" clId="{B7C3F138-34AA-4F56-A228-785B25AF29B1}" dt="2021-04-20T04:31:37.594" v="88" actId="1076"/>
          <ac:grpSpMkLst>
            <pc:docMk/>
            <pc:sldMk cId="1254498629" sldId="256"/>
            <ac:grpSpMk id="23" creationId="{10EE158C-5E1D-4127-A123-EA193BD903ED}"/>
          </ac:grpSpMkLst>
        </pc:grpChg>
        <pc:cxnChg chg="mod">
          <ac:chgData name="onn wei cheng" userId="d057910d5c17b9f3" providerId="LiveId" clId="{B7C3F138-34AA-4F56-A228-785B25AF29B1}" dt="2021-04-20T04:30:48.583" v="59" actId="164"/>
          <ac:cxnSpMkLst>
            <pc:docMk/>
            <pc:sldMk cId="1254498629" sldId="256"/>
            <ac:cxnSpMk id="10" creationId="{F46C74D3-5AB8-4868-B9E8-2BEA029C7A57}"/>
          </ac:cxnSpMkLst>
        </pc:cxnChg>
        <pc:cxnChg chg="mod">
          <ac:chgData name="onn wei cheng" userId="d057910d5c17b9f3" providerId="LiveId" clId="{B7C3F138-34AA-4F56-A228-785B25AF29B1}" dt="2021-04-20T04:30:48.583" v="59" actId="164"/>
          <ac:cxnSpMkLst>
            <pc:docMk/>
            <pc:sldMk cId="1254498629" sldId="256"/>
            <ac:cxnSpMk id="11" creationId="{3E8AA017-082D-4644-A985-E547B4339975}"/>
          </ac:cxnSpMkLst>
        </pc:cxnChg>
        <pc:cxnChg chg="mod">
          <ac:chgData name="onn wei cheng" userId="d057910d5c17b9f3" providerId="LiveId" clId="{B7C3F138-34AA-4F56-A228-785B25AF29B1}" dt="2021-04-20T04:31:43.458" v="90" actId="1076"/>
          <ac:cxnSpMkLst>
            <pc:docMk/>
            <pc:sldMk cId="1254498629" sldId="256"/>
            <ac:cxnSpMk id="12" creationId="{E1C00D71-EB08-4345-98E4-88C062E12AF7}"/>
          </ac:cxnSpMkLst>
        </pc:cxnChg>
        <pc:cxnChg chg="add mod">
          <ac:chgData name="onn wei cheng" userId="d057910d5c17b9f3" providerId="LiveId" clId="{B7C3F138-34AA-4F56-A228-785B25AF29B1}" dt="2021-04-20T04:31:24.073" v="84" actId="1035"/>
          <ac:cxnSpMkLst>
            <pc:docMk/>
            <pc:sldMk cId="1254498629" sldId="256"/>
            <ac:cxnSpMk id="14" creationId="{9F04AC3C-177F-47A6-9E4A-B7276FE55EDC}"/>
          </ac:cxnSpMkLst>
        </pc:cxnChg>
        <pc:cxnChg chg="add mod">
          <ac:chgData name="onn wei cheng" userId="d057910d5c17b9f3" providerId="LiveId" clId="{B7C3F138-34AA-4F56-A228-785B25AF29B1}" dt="2021-04-20T04:31:24.073" v="84" actId="1035"/>
          <ac:cxnSpMkLst>
            <pc:docMk/>
            <pc:sldMk cId="1254498629" sldId="256"/>
            <ac:cxnSpMk id="15" creationId="{3EA36BE2-A878-4049-A3AF-49BB64114D68}"/>
          </ac:cxnSpMkLst>
        </pc:cxnChg>
        <pc:cxnChg chg="mod">
          <ac:chgData name="onn wei cheng" userId="d057910d5c17b9f3" providerId="LiveId" clId="{B7C3F138-34AA-4F56-A228-785B25AF29B1}" dt="2021-04-20T04:31:24.073" v="84" actId="1035"/>
          <ac:cxnSpMkLst>
            <pc:docMk/>
            <pc:sldMk cId="1254498629" sldId="256"/>
            <ac:cxnSpMk id="18" creationId="{3488845C-9374-4919-A71B-B741A94DDAE9}"/>
          </ac:cxnSpMkLst>
        </pc:cxnChg>
        <pc:cxnChg chg="mod">
          <ac:chgData name="onn wei cheng" userId="d057910d5c17b9f3" providerId="LiveId" clId="{B7C3F138-34AA-4F56-A228-785B25AF29B1}" dt="2021-04-20T04:31:24.073" v="84" actId="1035"/>
          <ac:cxnSpMkLst>
            <pc:docMk/>
            <pc:sldMk cId="1254498629" sldId="256"/>
            <ac:cxnSpMk id="19" creationId="{B9E787A1-E3B1-4D5B-9B54-F3F2ED5D3244}"/>
          </ac:cxnSpMkLst>
        </pc:cxnChg>
        <pc:cxnChg chg="mod">
          <ac:chgData name="onn wei cheng" userId="d057910d5c17b9f3" providerId="LiveId" clId="{B7C3F138-34AA-4F56-A228-785B25AF29B1}" dt="2021-04-20T04:31:24.073" v="84" actId="1035"/>
          <ac:cxnSpMkLst>
            <pc:docMk/>
            <pc:sldMk cId="1254498629" sldId="256"/>
            <ac:cxnSpMk id="21" creationId="{F43F4E9F-129A-4688-9C8B-2F483B0C712C}"/>
          </ac:cxnSpMkLst>
        </pc:cxnChg>
        <pc:cxnChg chg="mod">
          <ac:chgData name="onn wei cheng" userId="d057910d5c17b9f3" providerId="LiveId" clId="{B7C3F138-34AA-4F56-A228-785B25AF29B1}" dt="2021-04-20T04:31:24.073" v="84" actId="1035"/>
          <ac:cxnSpMkLst>
            <pc:docMk/>
            <pc:sldMk cId="1254498629" sldId="256"/>
            <ac:cxnSpMk id="22" creationId="{58AFBB8F-52DD-4682-B663-DE5B81E03F7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4D43-C263-4F6E-910C-97729ABB0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52F49C-520B-40EF-86B0-F5D8BC79E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A15DB1A-7C89-4A31-A886-D51A1DE0872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3A912A86-6257-4567-8B81-F9ED226968D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7F2302A-D5C2-47BA-8D72-A8240194D9EC}"/>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6749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4798-2014-449E-92E3-9C7E6E38D1F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13E292-119F-4CBC-A1A2-3E77A1040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825CDA-3D42-4386-BE1F-1C63BE608DD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F1852EA7-350D-4A1A-A479-570E8A9DA6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3B34504-7B52-4D95-8814-71322015B1C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29772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A4F3A-8335-4A14-A2D1-B88AB52E2E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0E5875B-6E8E-439D-8534-E7AB84A49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A9BB88-8257-4A9A-B1DE-F7FF9311BD0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A2CC6043-B14F-4E53-9335-03C45E333D4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547BC7-F110-48C0-AC31-5F3725DD195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34266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4B54F-4CA5-436E-A9E2-F5788731B0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EC4D1F9-3ADC-488E-A26B-7C6831FD9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C3F77A-654C-41F8-9F2E-0F18C83E5687}"/>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CD224F41-79AE-4503-AD17-2FD88B21EE0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13073A5-3BB7-46C6-9438-7B4F02B2BD8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70210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D4A9-2C91-444A-A24C-434C775D5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579F245-A05C-444D-BA49-506E691F6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39C71-0B09-4F86-8F90-08545FB711FC}"/>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4C77E0EC-9B30-4161-A5DD-B87BFF2EAA0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26868B-BD2C-4D29-8C97-ED8CC3E0ADD9}"/>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87924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A4C1-4281-4EB2-9190-48CBDDA9F3C4}"/>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B8A37D-BF6A-42A6-BF82-C5E15D2AA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643DAE-45C8-41F1-AE64-B137045C5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AC2C37A-0C47-4674-B1A5-AAA7C63C156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BCDD55CF-B497-4401-865D-EC4C0DA19A9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9824F74-E23E-4B1B-8E9B-313784CB5DB6}"/>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7492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2F53-EB07-4EE5-8AAA-D31F99638E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12B995-C27C-4B45-9C6D-CEF84B8228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F6A94-CB0A-4892-8417-A4BA4EDE03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E2D5844-D516-4E36-B7AE-D18E0EE4B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19E2E-6F96-4612-A8F5-DFB9E52577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689F1C6E-E94C-42C3-8A07-5C4F116152EA}"/>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8" name="Footer Placeholder 7">
            <a:extLst>
              <a:ext uri="{FF2B5EF4-FFF2-40B4-BE49-F238E27FC236}">
                <a16:creationId xmlns:a16="http://schemas.microsoft.com/office/drawing/2014/main" id="{726AC491-736D-4336-AB91-7CE37CEF3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033978A-6FA2-4F68-8D57-4767BBFC5B8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905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290-D5D3-481A-A516-9A9429DE03C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3E5A7D-6A21-4CBA-8645-44B26EC8082E}"/>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4" name="Footer Placeholder 3">
            <a:extLst>
              <a:ext uri="{FF2B5EF4-FFF2-40B4-BE49-F238E27FC236}">
                <a16:creationId xmlns:a16="http://schemas.microsoft.com/office/drawing/2014/main" id="{B4EA14AC-A266-428D-8887-BD46DA230D5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E40B3828-B658-4D9F-A4A6-2556B1715B8D}"/>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9393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DB8AF-A3F4-41EA-9441-F2F582FA41C6}"/>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3" name="Footer Placeholder 2">
            <a:extLst>
              <a:ext uri="{FF2B5EF4-FFF2-40B4-BE49-F238E27FC236}">
                <a16:creationId xmlns:a16="http://schemas.microsoft.com/office/drawing/2014/main" id="{E2FE87C7-44E2-45A4-BBA6-891F6FF59B00}"/>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FF27B17-5ECB-4E64-9C80-BADBB0BDA1A1}"/>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35143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CCC2-6129-4423-A2A4-0F3F92D49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AA7F95-132B-4706-B483-D02EB67FF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F04BCB6-1C77-43F0-847B-3A1E55792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3E2822-A568-4AC2-A508-62A2FEB94038}"/>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6D818545-895B-43C4-BB8D-5D06295C72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07D2E5-F774-458D-8155-26E74F33F330}"/>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200571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C5FC-AD68-4544-9B15-E7689D691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B111A6D-D9C1-4C44-B426-DAD0A372E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546C0E1-7A18-4839-80A4-C648DD09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34EEE-B2E7-4488-9538-680F37594941}"/>
              </a:ext>
            </a:extLst>
          </p:cNvPr>
          <p:cNvSpPr>
            <a:spLocks noGrp="1"/>
          </p:cNvSpPr>
          <p:nvPr>
            <p:ph type="dt" sz="half" idx="10"/>
          </p:nvPr>
        </p:nvSpPr>
        <p:spPr/>
        <p:txBody>
          <a:bodyPr/>
          <a:lstStyle/>
          <a:p>
            <a:fld id="{A5DFF91C-4E09-4FFC-8A24-B7B9DFB15E04}" type="datetimeFigureOut">
              <a:rPr lang="en-SG" smtClean="0"/>
              <a:t>22/4/2021</a:t>
            </a:fld>
            <a:endParaRPr lang="en-SG"/>
          </a:p>
        </p:txBody>
      </p:sp>
      <p:sp>
        <p:nvSpPr>
          <p:cNvPr id="6" name="Footer Placeholder 5">
            <a:extLst>
              <a:ext uri="{FF2B5EF4-FFF2-40B4-BE49-F238E27FC236}">
                <a16:creationId xmlns:a16="http://schemas.microsoft.com/office/drawing/2014/main" id="{3922E31E-F34F-4E28-B269-17968DEC330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D0D8AF-99D1-4F21-ABEE-189233765DF5}"/>
              </a:ext>
            </a:extLst>
          </p:cNvPr>
          <p:cNvSpPr>
            <a:spLocks noGrp="1"/>
          </p:cNvSpPr>
          <p:nvPr>
            <p:ph type="sldNum" sz="quarter" idx="12"/>
          </p:nvPr>
        </p:nvSpPr>
        <p:spPr/>
        <p:txBody>
          <a:bodyPr/>
          <a:lstStyle/>
          <a:p>
            <a:fld id="{F43BA8DF-011B-4598-B2EB-C758B726AACD}" type="slidenum">
              <a:rPr lang="en-SG" smtClean="0"/>
              <a:t>‹#›</a:t>
            </a:fld>
            <a:endParaRPr lang="en-SG"/>
          </a:p>
        </p:txBody>
      </p:sp>
    </p:spTree>
    <p:extLst>
      <p:ext uri="{BB962C8B-B14F-4D97-AF65-F5344CB8AC3E}">
        <p14:creationId xmlns:p14="http://schemas.microsoft.com/office/powerpoint/2010/main" val="401731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A5F53-9223-4B1E-B1B8-BEF14EAED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731254E-4795-4726-91FA-CC6C5DDA1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A5B33DE-9A1E-458B-A56C-F5FB104B4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FF91C-4E09-4FFC-8A24-B7B9DFB15E04}" type="datetimeFigureOut">
              <a:rPr lang="en-SG" smtClean="0"/>
              <a:t>22/4/2021</a:t>
            </a:fld>
            <a:endParaRPr lang="en-SG"/>
          </a:p>
        </p:txBody>
      </p:sp>
      <p:sp>
        <p:nvSpPr>
          <p:cNvPr id="5" name="Footer Placeholder 4">
            <a:extLst>
              <a:ext uri="{FF2B5EF4-FFF2-40B4-BE49-F238E27FC236}">
                <a16:creationId xmlns:a16="http://schemas.microsoft.com/office/drawing/2014/main" id="{022008CB-4F3E-4E03-ABEC-3BB0F955B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541B284-0BB9-4156-8608-1AB5E6EDD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3BA8DF-011B-4598-B2EB-C758B726AACD}" type="slidenum">
              <a:rPr lang="en-SG" smtClean="0"/>
              <a:t>‹#›</a:t>
            </a:fld>
            <a:endParaRPr lang="en-SG"/>
          </a:p>
        </p:txBody>
      </p:sp>
    </p:spTree>
    <p:extLst>
      <p:ext uri="{BB962C8B-B14F-4D97-AF65-F5344CB8AC3E}">
        <p14:creationId xmlns:p14="http://schemas.microsoft.com/office/powerpoint/2010/main" val="303353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nlb.overdrive.com/media/79095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ookshelf with books on it&#10;&#10;Description automatically generated with low confidence">
            <a:extLst>
              <a:ext uri="{FF2B5EF4-FFF2-40B4-BE49-F238E27FC236}">
                <a16:creationId xmlns:a16="http://schemas.microsoft.com/office/drawing/2014/main" id="{CFBAB898-BBCB-4609-AF30-589503C2AC3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4" name="Rectangle 13">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0C9EA-AB36-4913-8EA9-9C7BB0917D73}"/>
              </a:ext>
            </a:extLst>
          </p:cNvPr>
          <p:cNvSpPr txBox="1"/>
          <p:nvPr/>
        </p:nvSpPr>
        <p:spPr>
          <a:xfrm>
            <a:off x="8704132" y="6495928"/>
            <a:ext cx="3400418" cy="276999"/>
          </a:xfrm>
          <a:prstGeom prst="rect">
            <a:avLst/>
          </a:prstGeom>
          <a:noFill/>
        </p:spPr>
        <p:txBody>
          <a:bodyPr wrap="none" rtlCol="0">
            <a:spAutoFit/>
          </a:bodyPr>
          <a:lstStyle/>
          <a:p>
            <a:r>
              <a:rPr lang="en-SG" sz="1200" dirty="0">
                <a:solidFill>
                  <a:schemeClr val="bg1"/>
                </a:solidFill>
              </a:rPr>
              <a:t>https://ychef.files.bbci.co.uk/976x549/p03gg1lc.jpg</a:t>
            </a:r>
          </a:p>
        </p:txBody>
      </p:sp>
      <p:sp>
        <p:nvSpPr>
          <p:cNvPr id="26" name="TextBox 25">
            <a:extLst>
              <a:ext uri="{FF2B5EF4-FFF2-40B4-BE49-F238E27FC236}">
                <a16:creationId xmlns:a16="http://schemas.microsoft.com/office/drawing/2014/main" id="{9A7F318E-ED8C-4688-BD1E-A8B5D90F3BF9}"/>
              </a:ext>
            </a:extLst>
          </p:cNvPr>
          <p:cNvSpPr txBox="1"/>
          <p:nvPr/>
        </p:nvSpPr>
        <p:spPr>
          <a:xfrm>
            <a:off x="3330430" y="3280094"/>
            <a:ext cx="3400418" cy="1938992"/>
          </a:xfrm>
          <a:prstGeom prst="rect">
            <a:avLst/>
          </a:prstGeom>
          <a:noFill/>
        </p:spPr>
        <p:txBody>
          <a:bodyPr wrap="square" rtlCol="0">
            <a:spAutoFit/>
          </a:bodyPr>
          <a:lstStyle/>
          <a:p>
            <a:r>
              <a:rPr lang="en-SG" sz="6000" dirty="0"/>
              <a:t>Smart Librarian</a:t>
            </a:r>
          </a:p>
        </p:txBody>
      </p:sp>
      <p:sp>
        <p:nvSpPr>
          <p:cNvPr id="27" name="TextBox 26">
            <a:extLst>
              <a:ext uri="{FF2B5EF4-FFF2-40B4-BE49-F238E27FC236}">
                <a16:creationId xmlns:a16="http://schemas.microsoft.com/office/drawing/2014/main" id="{2A048165-A4F4-436C-B202-CBF8DE1F08C0}"/>
              </a:ext>
            </a:extLst>
          </p:cNvPr>
          <p:cNvSpPr txBox="1"/>
          <p:nvPr/>
        </p:nvSpPr>
        <p:spPr>
          <a:xfrm>
            <a:off x="4587061" y="5133419"/>
            <a:ext cx="1508939" cy="646331"/>
          </a:xfrm>
          <a:prstGeom prst="rect">
            <a:avLst/>
          </a:prstGeom>
          <a:noFill/>
        </p:spPr>
        <p:txBody>
          <a:bodyPr wrap="none" rtlCol="0">
            <a:spAutoFit/>
          </a:bodyPr>
          <a:lstStyle/>
          <a:p>
            <a:pPr algn="r"/>
            <a:r>
              <a:rPr lang="en-SG" sz="1200" dirty="0"/>
              <a:t>ONN WEI CHENG</a:t>
            </a:r>
            <a:br>
              <a:rPr lang="en-SG" sz="1200" dirty="0"/>
            </a:br>
            <a:r>
              <a:rPr lang="en-SG" sz="1200" dirty="0"/>
              <a:t>YANG JIE SHEN</a:t>
            </a:r>
          </a:p>
          <a:p>
            <a:r>
              <a:rPr lang="en-SG" sz="1200" dirty="0"/>
              <a:t>NIRAV JANAK PARIKH</a:t>
            </a:r>
          </a:p>
        </p:txBody>
      </p:sp>
    </p:spTree>
    <p:extLst>
      <p:ext uri="{BB962C8B-B14F-4D97-AF65-F5344CB8AC3E}">
        <p14:creationId xmlns:p14="http://schemas.microsoft.com/office/powerpoint/2010/main" val="12544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DB359B-D265-4D92-81C1-DF3709E8635F}"/>
              </a:ext>
            </a:extLst>
          </p:cNvPr>
          <p:cNvSpPr/>
          <p:nvPr/>
        </p:nvSpPr>
        <p:spPr>
          <a:xfrm>
            <a:off x="7110919" y="5363055"/>
            <a:ext cx="4727643" cy="10306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The availability, ratings, punchline and recommendations of selected </a:t>
            </a:r>
            <a:r>
              <a:rPr lang="en-SG"/>
              <a:t>books will be shared via email.</a:t>
            </a:r>
            <a:endParaRPr lang="en-SG" dirty="0"/>
          </a:p>
        </p:txBody>
      </p:sp>
      <p:sp>
        <p:nvSpPr>
          <p:cNvPr id="24" name="TextBox 23">
            <a:extLst>
              <a:ext uri="{FF2B5EF4-FFF2-40B4-BE49-F238E27FC236}">
                <a16:creationId xmlns:a16="http://schemas.microsoft.com/office/drawing/2014/main" id="{2728A82E-EB67-4925-A5D2-8F2ECE0F7D1B}"/>
              </a:ext>
            </a:extLst>
          </p:cNvPr>
          <p:cNvSpPr txBox="1"/>
          <p:nvPr/>
        </p:nvSpPr>
        <p:spPr>
          <a:xfrm>
            <a:off x="597160" y="235149"/>
            <a:ext cx="1873077" cy="369332"/>
          </a:xfrm>
          <a:prstGeom prst="rect">
            <a:avLst/>
          </a:prstGeom>
          <a:noFill/>
        </p:spPr>
        <p:txBody>
          <a:bodyPr wrap="none" rtlCol="0">
            <a:spAutoFit/>
          </a:bodyPr>
          <a:lstStyle/>
          <a:p>
            <a:r>
              <a:rPr lang="en-SG" b="1" u="sng" dirty="0"/>
              <a:t>Value Proposition</a:t>
            </a:r>
          </a:p>
        </p:txBody>
      </p:sp>
      <p:sp>
        <p:nvSpPr>
          <p:cNvPr id="9" name="Speech Bubble: Rectangle with Corners Rounded 8">
            <a:extLst>
              <a:ext uri="{FF2B5EF4-FFF2-40B4-BE49-F238E27FC236}">
                <a16:creationId xmlns:a16="http://schemas.microsoft.com/office/drawing/2014/main" id="{8007EE5E-0A71-46FF-8ABC-60DB5F271ABD}"/>
              </a:ext>
            </a:extLst>
          </p:cNvPr>
          <p:cNvSpPr/>
          <p:nvPr/>
        </p:nvSpPr>
        <p:spPr>
          <a:xfrm>
            <a:off x="475022" y="915188"/>
            <a:ext cx="4408264"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Hello! I am your friendly neighbourhood Librarian. What book would you like to borrow from NLB?</a:t>
            </a:r>
            <a:endParaRPr lang="en-SG" dirty="0"/>
          </a:p>
        </p:txBody>
      </p:sp>
      <p:sp>
        <p:nvSpPr>
          <p:cNvPr id="27" name="Speech Bubble: Rectangle with Corners Rounded 26">
            <a:extLst>
              <a:ext uri="{FF2B5EF4-FFF2-40B4-BE49-F238E27FC236}">
                <a16:creationId xmlns:a16="http://schemas.microsoft.com/office/drawing/2014/main" id="{D4A0CA34-1F65-4F31-ADEA-3DDADDF56192}"/>
              </a:ext>
            </a:extLst>
          </p:cNvPr>
          <p:cNvSpPr/>
          <p:nvPr/>
        </p:nvSpPr>
        <p:spPr>
          <a:xfrm>
            <a:off x="2363233" y="2122253"/>
            <a:ext cx="3916139" cy="823411"/>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rPr>
              <a:t>I would like to borrow Harry Potter and the Goblet of Fire.</a:t>
            </a:r>
            <a:endParaRPr lang="en-SG" dirty="0">
              <a:solidFill>
                <a:schemeClr val="bg1"/>
              </a:solidFill>
            </a:endParaRPr>
          </a:p>
        </p:txBody>
      </p:sp>
      <p:sp>
        <p:nvSpPr>
          <p:cNvPr id="28" name="Speech Bubble: Rectangle with Corners Rounded 27">
            <a:extLst>
              <a:ext uri="{FF2B5EF4-FFF2-40B4-BE49-F238E27FC236}">
                <a16:creationId xmlns:a16="http://schemas.microsoft.com/office/drawing/2014/main" id="{4D187E7E-B5B7-4FC1-B9E0-7797AE5002B6}"/>
              </a:ext>
            </a:extLst>
          </p:cNvPr>
          <p:cNvSpPr/>
          <p:nvPr/>
        </p:nvSpPr>
        <p:spPr>
          <a:xfrm>
            <a:off x="475021" y="325539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you like to enquire about another book? Current book list: Harry Potter and the Goblet of Fire</a:t>
            </a:r>
            <a:endParaRPr lang="en-SG" dirty="0"/>
          </a:p>
        </p:txBody>
      </p:sp>
      <p:sp>
        <p:nvSpPr>
          <p:cNvPr id="31" name="Speech Bubble: Rectangle with Corners Rounded 30">
            <a:extLst>
              <a:ext uri="{FF2B5EF4-FFF2-40B4-BE49-F238E27FC236}">
                <a16:creationId xmlns:a16="http://schemas.microsoft.com/office/drawing/2014/main" id="{F0E01355-A167-4E56-AE9F-7EE86461CC1C}"/>
              </a:ext>
            </a:extLst>
          </p:cNvPr>
          <p:cNvSpPr/>
          <p:nvPr/>
        </p:nvSpPr>
        <p:spPr>
          <a:xfrm>
            <a:off x="4681163" y="4349596"/>
            <a:ext cx="1598209" cy="731378"/>
          </a:xfrm>
          <a:prstGeom prst="wedgeRoundRectCallout">
            <a:avLst>
              <a:gd name="adj1" fmla="val 45562"/>
              <a:gd name="adj2" fmla="val 72398"/>
              <a:gd name="adj3" fmla="val 16667"/>
            </a:avLst>
          </a:prstGeom>
          <a:solidFill>
            <a:srgbClr val="34A853"/>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No</a:t>
            </a:r>
          </a:p>
        </p:txBody>
      </p:sp>
      <p:sp>
        <p:nvSpPr>
          <p:cNvPr id="32" name="Speech Bubble: Rectangle with Corners Rounded 31">
            <a:extLst>
              <a:ext uri="{FF2B5EF4-FFF2-40B4-BE49-F238E27FC236}">
                <a16:creationId xmlns:a16="http://schemas.microsoft.com/office/drawing/2014/main" id="{202507E8-924D-4E83-A0D1-04685764D2F0}"/>
              </a:ext>
            </a:extLst>
          </p:cNvPr>
          <p:cNvSpPr/>
          <p:nvPr/>
        </p:nvSpPr>
        <p:spPr>
          <a:xfrm>
            <a:off x="475021" y="5363055"/>
            <a:ext cx="4206142" cy="998846"/>
          </a:xfrm>
          <a:prstGeom prst="wedgeRoundRectCallout">
            <a:avLst>
              <a:gd name="adj1" fmla="val -44435"/>
              <a:gd name="adj2" fmla="val 80215"/>
              <a:gd name="adj3" fmla="val 16667"/>
            </a:avLst>
          </a:prstGeom>
          <a:solidFill>
            <a:srgbClr val="4285F4"/>
          </a:solid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Ok! I will send you an email on the ratings and availability of the books that you have enquired. Thank you and Goodbye!</a:t>
            </a:r>
            <a:endParaRPr lang="en-SG" dirty="0"/>
          </a:p>
        </p:txBody>
      </p:sp>
      <p:cxnSp>
        <p:nvCxnSpPr>
          <p:cNvPr id="4" name="Straight Connector 3">
            <a:extLst>
              <a:ext uri="{FF2B5EF4-FFF2-40B4-BE49-F238E27FC236}">
                <a16:creationId xmlns:a16="http://schemas.microsoft.com/office/drawing/2014/main" id="{189AC5A7-821C-4345-99A5-051AB3FA08FB}"/>
              </a:ext>
            </a:extLst>
          </p:cNvPr>
          <p:cNvCxnSpPr/>
          <p:nvPr/>
        </p:nvCxnSpPr>
        <p:spPr>
          <a:xfrm>
            <a:off x="6527041" y="543485"/>
            <a:ext cx="58723" cy="5850173"/>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pic>
        <p:nvPicPr>
          <p:cNvPr id="22" name="Picture 2" descr="Google Assistant - Wikipedia">
            <a:extLst>
              <a:ext uri="{FF2B5EF4-FFF2-40B4-BE49-F238E27FC236}">
                <a16:creationId xmlns:a16="http://schemas.microsoft.com/office/drawing/2014/main" id="{EF700927-5EDC-4D6B-881A-3DAB0989C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508" y="121836"/>
            <a:ext cx="1291532" cy="12927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7629CCA4-6A09-46AE-8192-56EF15D961AA}"/>
              </a:ext>
            </a:extLst>
          </p:cNvPr>
          <p:cNvGrpSpPr/>
          <p:nvPr/>
        </p:nvGrpSpPr>
        <p:grpSpPr>
          <a:xfrm>
            <a:off x="6773839" y="1591089"/>
            <a:ext cx="5258755" cy="3545300"/>
            <a:chOff x="6773839" y="1691757"/>
            <a:chExt cx="5258755" cy="3545300"/>
          </a:xfrm>
        </p:grpSpPr>
        <p:pic>
          <p:nvPicPr>
            <p:cNvPr id="11" name="Picture 10">
              <a:extLst>
                <a:ext uri="{FF2B5EF4-FFF2-40B4-BE49-F238E27FC236}">
                  <a16:creationId xmlns:a16="http://schemas.microsoft.com/office/drawing/2014/main" id="{E3E39E54-A432-438D-8AA0-9770D9F1313B}"/>
                </a:ext>
              </a:extLst>
            </p:cNvPr>
            <p:cNvPicPr>
              <a:picLocks noChangeAspect="1"/>
            </p:cNvPicPr>
            <p:nvPr/>
          </p:nvPicPr>
          <p:blipFill rotWithShape="1">
            <a:blip r:embed="rId3"/>
            <a:srcRect l="16475"/>
            <a:stretch/>
          </p:blipFill>
          <p:spPr>
            <a:xfrm>
              <a:off x="6773839" y="1691757"/>
              <a:ext cx="5258755" cy="3545300"/>
            </a:xfrm>
            <a:prstGeom prst="rect">
              <a:avLst/>
            </a:prstGeom>
            <a:ln>
              <a:solidFill>
                <a:schemeClr val="bg1">
                  <a:lumMod val="50000"/>
                </a:schemeClr>
              </a:solidFill>
            </a:ln>
          </p:spPr>
        </p:pic>
        <p:sp>
          <p:nvSpPr>
            <p:cNvPr id="3" name="Rectangle 1">
              <a:extLst>
                <a:ext uri="{FF2B5EF4-FFF2-40B4-BE49-F238E27FC236}">
                  <a16:creationId xmlns:a16="http://schemas.microsoft.com/office/drawing/2014/main" id="{83817F85-40E5-4CA4-8CA5-3BDCEFAD2AF2}"/>
                </a:ext>
              </a:extLst>
            </p:cNvPr>
            <p:cNvSpPr>
              <a:spLocks noChangeArrowheads="1"/>
            </p:cNvSpPr>
            <p:nvPr/>
          </p:nvSpPr>
          <p:spPr bwMode="auto">
            <a:xfrm>
              <a:off x="6833433" y="2289954"/>
              <a:ext cx="488354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1: "Harry Potter and the Goblet of Fire"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Subtitle: Harry Potter Series, Book 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RowlingOlly</a:t>
              </a: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Moss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Book Type: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ebook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The Triwizard Tournament is to be held at Hogwarts. Then at Hallowe'en, when the Goblet of Fire makes its selection, Harry is amazed to find his name is one of those that the magical cup picks out.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Availability: 39 of 165 copies available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Link: </a:t>
              </a:r>
              <a:r>
                <a:rPr kumimoji="0" lang="en-US" altLang="en-US" sz="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https://nlb.overdrive.com/media/790959</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Let's see what information Amazon has about a similar book!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Title: Harry Potter and the Goblet of Fire: 04</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Author: J K Rowling, Mary </a:t>
              </a:r>
              <a:r>
                <a:rPr kumimoji="0" lang="en-US" altLang="en-US" sz="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Grandpré</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Ratings: 4.9</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Punchline: If I knew what the book was about I would surely tell you.</a:t>
              </a:r>
              <a:b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People who bought this book also bought these other books: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1: Harry Potter and the Half-Blood Prince</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27972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0EE158C-5E1D-4127-A123-EA193BD903ED}"/>
              </a:ext>
            </a:extLst>
          </p:cNvPr>
          <p:cNvGrpSpPr/>
          <p:nvPr/>
        </p:nvGrpSpPr>
        <p:grpSpPr>
          <a:xfrm>
            <a:off x="1113008" y="811790"/>
            <a:ext cx="9776149" cy="5506017"/>
            <a:chOff x="698940" y="501239"/>
            <a:chExt cx="9776149" cy="5506017"/>
          </a:xfrm>
        </p:grpSpPr>
        <p:sp>
          <p:nvSpPr>
            <p:cNvPr id="6" name="Rectangle 5">
              <a:extLst>
                <a:ext uri="{FF2B5EF4-FFF2-40B4-BE49-F238E27FC236}">
                  <a16:creationId xmlns:a16="http://schemas.microsoft.com/office/drawing/2014/main" id="{C9AAB3E2-6C0E-4F9E-ABFC-D1D81228E389}"/>
                </a:ext>
              </a:extLst>
            </p:cNvPr>
            <p:cNvSpPr/>
            <p:nvPr/>
          </p:nvSpPr>
          <p:spPr>
            <a:xfrm>
              <a:off x="2941568" y="501239"/>
              <a:ext cx="7533521" cy="5506017"/>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r>
                <a:rPr lang="en-SG" dirty="0">
                  <a:solidFill>
                    <a:schemeClr val="tx1"/>
                  </a:solidFill>
                </a:rPr>
                <a:t>Conversational UI</a:t>
              </a:r>
            </a:p>
          </p:txBody>
        </p:sp>
        <p:sp>
          <p:nvSpPr>
            <p:cNvPr id="4" name="Rectangle 3">
              <a:extLst>
                <a:ext uri="{FF2B5EF4-FFF2-40B4-BE49-F238E27FC236}">
                  <a16:creationId xmlns:a16="http://schemas.microsoft.com/office/drawing/2014/main" id="{5D09589E-B838-4F04-AC8D-7D0E6CD819A8}"/>
                </a:ext>
              </a:extLst>
            </p:cNvPr>
            <p:cNvSpPr/>
            <p:nvPr/>
          </p:nvSpPr>
          <p:spPr>
            <a:xfrm>
              <a:off x="5644729" y="1058083"/>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NLB Availability Checker </a:t>
              </a:r>
            </a:p>
          </p:txBody>
        </p:sp>
        <p:sp>
          <p:nvSpPr>
            <p:cNvPr id="5" name="Rectangle 4">
              <a:extLst>
                <a:ext uri="{FF2B5EF4-FFF2-40B4-BE49-F238E27FC236}">
                  <a16:creationId xmlns:a16="http://schemas.microsoft.com/office/drawing/2014/main" id="{0F9C952F-D174-4F47-B70B-28DC4DE32934}"/>
                </a:ext>
              </a:extLst>
            </p:cNvPr>
            <p:cNvSpPr/>
            <p:nvPr/>
          </p:nvSpPr>
          <p:spPr>
            <a:xfrm>
              <a:off x="7792123" y="3533457"/>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Intelligent Title Matcher and Abstract Summary</a:t>
              </a:r>
            </a:p>
          </p:txBody>
        </p:sp>
        <p:sp>
          <p:nvSpPr>
            <p:cNvPr id="7" name="Rectangle 6">
              <a:extLst>
                <a:ext uri="{FF2B5EF4-FFF2-40B4-BE49-F238E27FC236}">
                  <a16:creationId xmlns:a16="http://schemas.microsoft.com/office/drawing/2014/main" id="{08C722D0-77D2-4A38-89DA-728E6665E314}"/>
                </a:ext>
              </a:extLst>
            </p:cNvPr>
            <p:cNvSpPr/>
            <p:nvPr/>
          </p:nvSpPr>
          <p:spPr>
            <a:xfrm rot="16200000">
              <a:off x="144888" y="1185962"/>
              <a:ext cx="2314333"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Intent from user</a:t>
              </a:r>
            </a:p>
          </p:txBody>
        </p:sp>
        <p:sp>
          <p:nvSpPr>
            <p:cNvPr id="8" name="Rectangle 7">
              <a:extLst>
                <a:ext uri="{FF2B5EF4-FFF2-40B4-BE49-F238E27FC236}">
                  <a16:creationId xmlns:a16="http://schemas.microsoft.com/office/drawing/2014/main" id="{80867651-018F-4F41-9F9D-05CD4090FFE1}"/>
                </a:ext>
              </a:extLst>
            </p:cNvPr>
            <p:cNvSpPr/>
            <p:nvPr/>
          </p:nvSpPr>
          <p:spPr>
            <a:xfrm rot="16200000">
              <a:off x="144889" y="4087508"/>
              <a:ext cx="2314333"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Email for User</a:t>
              </a:r>
            </a:p>
          </p:txBody>
        </p:sp>
        <p:cxnSp>
          <p:nvCxnSpPr>
            <p:cNvPr id="10" name="Straight Arrow Connector 9">
              <a:extLst>
                <a:ext uri="{FF2B5EF4-FFF2-40B4-BE49-F238E27FC236}">
                  <a16:creationId xmlns:a16="http://schemas.microsoft.com/office/drawing/2014/main" id="{F46C74D3-5AB8-4868-B9E8-2BEA029C7A57}"/>
                </a:ext>
              </a:extLst>
            </p:cNvPr>
            <p:cNvCxnSpPr/>
            <p:nvPr/>
          </p:nvCxnSpPr>
          <p:spPr>
            <a:xfrm>
              <a:off x="2100455" y="1759353"/>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8AA017-082D-4644-A985-E547B4339975}"/>
                </a:ext>
              </a:extLst>
            </p:cNvPr>
            <p:cNvCxnSpPr>
              <a:cxnSpLocks/>
            </p:cNvCxnSpPr>
            <p:nvPr/>
          </p:nvCxnSpPr>
          <p:spPr>
            <a:xfrm flipH="1">
              <a:off x="2100455" y="1969626"/>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0D71-EB08-4345-98E4-88C062E12AF7}"/>
                </a:ext>
              </a:extLst>
            </p:cNvPr>
            <p:cNvCxnSpPr>
              <a:cxnSpLocks/>
            </p:cNvCxnSpPr>
            <p:nvPr/>
          </p:nvCxnSpPr>
          <p:spPr>
            <a:xfrm flipH="1">
              <a:off x="2100455" y="4739687"/>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9AA2B2-243C-4506-A7E5-949CCF7861AA}"/>
                </a:ext>
              </a:extLst>
            </p:cNvPr>
            <p:cNvSpPr/>
            <p:nvPr/>
          </p:nvSpPr>
          <p:spPr>
            <a:xfrm>
              <a:off x="3686211" y="3533457"/>
              <a:ext cx="1955260" cy="120623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Amazon Recommendation System</a:t>
              </a:r>
            </a:p>
          </p:txBody>
        </p:sp>
        <p:grpSp>
          <p:nvGrpSpPr>
            <p:cNvPr id="16" name="Group 15">
              <a:extLst>
                <a:ext uri="{FF2B5EF4-FFF2-40B4-BE49-F238E27FC236}">
                  <a16:creationId xmlns:a16="http://schemas.microsoft.com/office/drawing/2014/main" id="{B24E3B85-06DC-46BD-BA0C-6294FE2FD96F}"/>
                </a:ext>
              </a:extLst>
            </p:cNvPr>
            <p:cNvGrpSpPr/>
            <p:nvPr/>
          </p:nvGrpSpPr>
          <p:grpSpPr>
            <a:xfrm rot="18769017">
              <a:off x="4031599" y="2503768"/>
              <a:ext cx="1358786" cy="308261"/>
              <a:chOff x="2437475" y="1787231"/>
              <a:chExt cx="682907" cy="210265"/>
            </a:xfrm>
          </p:grpSpPr>
          <p:cxnSp>
            <p:nvCxnSpPr>
              <p:cNvPr id="14" name="Straight Arrow Connector 13">
                <a:extLst>
                  <a:ext uri="{FF2B5EF4-FFF2-40B4-BE49-F238E27FC236}">
                    <a16:creationId xmlns:a16="http://schemas.microsoft.com/office/drawing/2014/main" id="{9F04AC3C-177F-47A6-9E4A-B7276FE55EDC}"/>
                  </a:ext>
                </a:extLst>
              </p:cNvPr>
              <p:cNvCxnSpPr/>
              <p:nvPr/>
            </p:nvCxnSpPr>
            <p:spPr>
              <a:xfrm>
                <a:off x="2437475" y="1787231"/>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A36BE2-A878-4049-A3AF-49BB64114D68}"/>
                  </a:ext>
                </a:extLst>
              </p:cNvPr>
              <p:cNvCxnSpPr>
                <a:cxnSpLocks/>
              </p:cNvCxnSpPr>
              <p:nvPr/>
            </p:nvCxnSpPr>
            <p:spPr>
              <a:xfrm flipH="1">
                <a:off x="2437475" y="1997496"/>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4F5330D3-6E31-4391-BD86-60544DFA8CA5}"/>
                </a:ext>
              </a:extLst>
            </p:cNvPr>
            <p:cNvGrpSpPr/>
            <p:nvPr/>
          </p:nvGrpSpPr>
          <p:grpSpPr>
            <a:xfrm>
              <a:off x="6032039" y="3982438"/>
              <a:ext cx="1358786" cy="308252"/>
              <a:chOff x="2311026" y="1643323"/>
              <a:chExt cx="682907" cy="210257"/>
            </a:xfrm>
          </p:grpSpPr>
          <p:cxnSp>
            <p:nvCxnSpPr>
              <p:cNvPr id="18" name="Straight Arrow Connector 17">
                <a:extLst>
                  <a:ext uri="{FF2B5EF4-FFF2-40B4-BE49-F238E27FC236}">
                    <a16:creationId xmlns:a16="http://schemas.microsoft.com/office/drawing/2014/main" id="{3488845C-9374-4919-A71B-B741A94DDAE9}"/>
                  </a:ext>
                </a:extLst>
              </p:cNvPr>
              <p:cNvCxnSpPr/>
              <p:nvPr/>
            </p:nvCxnSpPr>
            <p:spPr>
              <a:xfrm>
                <a:off x="2311026" y="1643323"/>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E787A1-E3B1-4D5B-9B54-F3F2ED5D3244}"/>
                  </a:ext>
                </a:extLst>
              </p:cNvPr>
              <p:cNvCxnSpPr>
                <a:cxnSpLocks/>
              </p:cNvCxnSpPr>
              <p:nvPr/>
            </p:nvCxnSpPr>
            <p:spPr>
              <a:xfrm flipH="1">
                <a:off x="2311026" y="1853580"/>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B4D8BC1-CB59-437B-AE43-E1A4FCF803E7}"/>
                </a:ext>
              </a:extLst>
            </p:cNvPr>
            <p:cNvGrpSpPr/>
            <p:nvPr/>
          </p:nvGrpSpPr>
          <p:grpSpPr>
            <a:xfrm rot="2830983" flipH="1">
              <a:off x="7839582" y="2462820"/>
              <a:ext cx="1358794" cy="308273"/>
              <a:chOff x="2358394" y="1671399"/>
              <a:chExt cx="682911" cy="210273"/>
            </a:xfrm>
          </p:grpSpPr>
          <p:cxnSp>
            <p:nvCxnSpPr>
              <p:cNvPr id="21" name="Straight Arrow Connector 20">
                <a:extLst>
                  <a:ext uri="{FF2B5EF4-FFF2-40B4-BE49-F238E27FC236}">
                    <a16:creationId xmlns:a16="http://schemas.microsoft.com/office/drawing/2014/main" id="{F43F4E9F-129A-4688-9C8B-2F483B0C712C}"/>
                  </a:ext>
                </a:extLst>
              </p:cNvPr>
              <p:cNvCxnSpPr/>
              <p:nvPr/>
            </p:nvCxnSpPr>
            <p:spPr>
              <a:xfrm>
                <a:off x="2358394" y="1671399"/>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AFBB8F-52DD-4682-B663-DE5B81E03F7B}"/>
                  </a:ext>
                </a:extLst>
              </p:cNvPr>
              <p:cNvCxnSpPr>
                <a:cxnSpLocks/>
              </p:cNvCxnSpPr>
              <p:nvPr/>
            </p:nvCxnSpPr>
            <p:spPr>
              <a:xfrm flipH="1">
                <a:off x="2358398" y="1881672"/>
                <a:ext cx="68290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100703" cy="369332"/>
          </a:xfrm>
          <a:prstGeom prst="rect">
            <a:avLst/>
          </a:prstGeom>
          <a:noFill/>
        </p:spPr>
        <p:txBody>
          <a:bodyPr wrap="none" rtlCol="0">
            <a:spAutoFit/>
          </a:bodyPr>
          <a:lstStyle/>
          <a:p>
            <a:r>
              <a:rPr lang="en-SG" b="1" u="sng" dirty="0"/>
              <a:t>System Architecture</a:t>
            </a:r>
          </a:p>
        </p:txBody>
      </p:sp>
    </p:spTree>
    <p:extLst>
      <p:ext uri="{BB962C8B-B14F-4D97-AF65-F5344CB8AC3E}">
        <p14:creationId xmlns:p14="http://schemas.microsoft.com/office/powerpoint/2010/main" val="423052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3407600" cy="369332"/>
          </a:xfrm>
          <a:prstGeom prst="rect">
            <a:avLst/>
          </a:prstGeom>
          <a:noFill/>
        </p:spPr>
        <p:txBody>
          <a:bodyPr wrap="none" rtlCol="0">
            <a:spAutoFit/>
          </a:bodyPr>
          <a:lstStyle/>
          <a:p>
            <a:r>
              <a:rPr lang="en-SG" b="1" u="sng" dirty="0"/>
              <a:t>Technical Explanation of </a:t>
            </a:r>
            <a:r>
              <a:rPr lang="en-SG" b="1" u="sng" dirty="0" err="1"/>
              <a:t>Usecases</a:t>
            </a:r>
            <a:endParaRPr lang="en-SG" b="1" u="sng" dirty="0"/>
          </a:p>
        </p:txBody>
      </p:sp>
      <p:cxnSp>
        <p:nvCxnSpPr>
          <p:cNvPr id="25" name="Straight Connector 24">
            <a:extLst>
              <a:ext uri="{FF2B5EF4-FFF2-40B4-BE49-F238E27FC236}">
                <a16:creationId xmlns:a16="http://schemas.microsoft.com/office/drawing/2014/main" id="{87FFB9B6-A7DC-42FA-A903-B18CF342DDD5}"/>
              </a:ext>
            </a:extLst>
          </p:cNvPr>
          <p:cNvCxnSpPr/>
          <p:nvPr/>
        </p:nvCxnSpPr>
        <p:spPr>
          <a:xfrm>
            <a:off x="4095126" y="695885"/>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37427C-908D-424B-AC7B-44A935386064}"/>
              </a:ext>
            </a:extLst>
          </p:cNvPr>
          <p:cNvCxnSpPr/>
          <p:nvPr/>
        </p:nvCxnSpPr>
        <p:spPr>
          <a:xfrm>
            <a:off x="8037044" y="861256"/>
            <a:ext cx="58723" cy="5850173"/>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16DEF8-24E4-4B09-BE24-D013B44AB0A0}"/>
              </a:ext>
            </a:extLst>
          </p:cNvPr>
          <p:cNvSpPr/>
          <p:nvPr/>
        </p:nvSpPr>
        <p:spPr>
          <a:xfrm>
            <a:off x="667030" y="3102478"/>
            <a:ext cx="2922476"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ea typeface="DengXian" panose="02010600030101010101" pitchFamily="2" charset="-122"/>
                <a:cs typeface="Arial" panose="020B0604020202020204" pitchFamily="34" charset="0"/>
              </a:rPr>
              <a:t>Conversational UI &amp; Email</a:t>
            </a:r>
            <a:endParaRPr kumimoji="0" lang="en-US" altLang="ja-JP" b="0" i="0" u="none" strike="noStrike" cap="none" normalizeH="0" baseline="0" dirty="0">
              <a:ln>
                <a:noFill/>
              </a:ln>
              <a:solidFill>
                <a:schemeClr val="bg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2B0A86B3-C356-420A-A818-8C3264B6A05C}"/>
              </a:ext>
            </a:extLst>
          </p:cNvPr>
          <p:cNvSpPr/>
          <p:nvPr/>
        </p:nvSpPr>
        <p:spPr>
          <a:xfrm>
            <a:off x="4644116" y="3102478"/>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NLB Availability Checker &amp; Amazon Recommendation Systems</a:t>
            </a:r>
          </a:p>
        </p:txBody>
      </p:sp>
      <p:sp>
        <p:nvSpPr>
          <p:cNvPr id="29" name="Rectangle 28">
            <a:extLst>
              <a:ext uri="{FF2B5EF4-FFF2-40B4-BE49-F238E27FC236}">
                <a16:creationId xmlns:a16="http://schemas.microsoft.com/office/drawing/2014/main" id="{D4581800-ED3C-45B7-A7FA-31C46DE532C0}"/>
              </a:ext>
            </a:extLst>
          </p:cNvPr>
          <p:cNvSpPr/>
          <p:nvPr/>
        </p:nvSpPr>
        <p:spPr>
          <a:xfrm>
            <a:off x="8621203" y="3086874"/>
            <a:ext cx="2903767" cy="103698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ja-JP" b="0" i="0" u="none" strike="noStrike" cap="none" normalizeH="0" baseline="0" dirty="0">
                <a:ln>
                  <a:noFill/>
                </a:ln>
                <a:solidFill>
                  <a:schemeClr val="bg1"/>
                </a:solidFill>
                <a:effectLst/>
                <a:latin typeface="Arial" panose="020B0604020202020204" pitchFamily="34" charset="0"/>
              </a:rPr>
              <a:t>Intelligent Title Matcher &amp; Abstract Summarizer</a:t>
            </a:r>
          </a:p>
        </p:txBody>
      </p:sp>
      <p:sp>
        <p:nvSpPr>
          <p:cNvPr id="30" name="Rectangle 29">
            <a:extLst>
              <a:ext uri="{FF2B5EF4-FFF2-40B4-BE49-F238E27FC236}">
                <a16:creationId xmlns:a16="http://schemas.microsoft.com/office/drawing/2014/main" id="{91BFAF68-63FA-4B7B-852A-4D9F6FACC22D}"/>
              </a:ext>
            </a:extLst>
          </p:cNvPr>
          <p:cNvSpPr/>
          <p:nvPr/>
        </p:nvSpPr>
        <p:spPr>
          <a:xfrm>
            <a:off x="701092" y="4395020"/>
            <a:ext cx="2915919" cy="1857983"/>
          </a:xfrm>
          <a:prstGeom prst="rect">
            <a:avLst/>
          </a:prstGeom>
          <a:noFill/>
          <a:ln w="25400">
            <a:solidFill>
              <a:srgbClr val="4285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Google Assistant &amp; </a:t>
            </a:r>
            <a:r>
              <a:rPr lang="en-SG" dirty="0" err="1">
                <a:solidFill>
                  <a:schemeClr val="tx1"/>
                </a:solidFill>
              </a:rPr>
              <a:t>Dialogflow</a:t>
            </a:r>
            <a:endParaRPr lang="en-SG" dirty="0">
              <a:solidFill>
                <a:schemeClr val="tx1"/>
              </a:solidFill>
            </a:endParaRPr>
          </a:p>
          <a:p>
            <a:pPr marL="285750" indent="-285750">
              <a:buFont typeface="Arial" panose="020B0604020202020204" pitchFamily="34" charset="0"/>
              <a:buChar char="•"/>
            </a:pPr>
            <a:r>
              <a:rPr lang="en-SG" dirty="0">
                <a:solidFill>
                  <a:schemeClr val="tx1"/>
                </a:solidFill>
              </a:rPr>
              <a:t>Qwerty</a:t>
            </a:r>
          </a:p>
        </p:txBody>
      </p:sp>
      <p:sp>
        <p:nvSpPr>
          <p:cNvPr id="31" name="Rectangle 30">
            <a:extLst>
              <a:ext uri="{FF2B5EF4-FFF2-40B4-BE49-F238E27FC236}">
                <a16:creationId xmlns:a16="http://schemas.microsoft.com/office/drawing/2014/main" id="{0872BC5F-BD41-4A94-B46D-E7EFFA0F55D7}"/>
              </a:ext>
            </a:extLst>
          </p:cNvPr>
          <p:cNvSpPr/>
          <p:nvPr/>
        </p:nvSpPr>
        <p:spPr>
          <a:xfrm>
            <a:off x="4594015" y="4410624"/>
            <a:ext cx="2915919" cy="1857983"/>
          </a:xfrm>
          <a:prstGeom prst="rect">
            <a:avLst/>
          </a:prstGeom>
          <a:noFill/>
          <a:ln w="25400">
            <a:solidFill>
              <a:srgbClr val="EA43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UI Tag</a:t>
            </a:r>
          </a:p>
        </p:txBody>
      </p:sp>
      <p:sp>
        <p:nvSpPr>
          <p:cNvPr id="32" name="Rectangle 31">
            <a:extLst>
              <a:ext uri="{FF2B5EF4-FFF2-40B4-BE49-F238E27FC236}">
                <a16:creationId xmlns:a16="http://schemas.microsoft.com/office/drawing/2014/main" id="{263A4C2F-3FCE-4954-87E5-2E588684D122}"/>
              </a:ext>
            </a:extLst>
          </p:cNvPr>
          <p:cNvSpPr/>
          <p:nvPr/>
        </p:nvSpPr>
        <p:spPr>
          <a:xfrm>
            <a:off x="8615126" y="4410624"/>
            <a:ext cx="2915919" cy="1857983"/>
          </a:xfrm>
          <a:prstGeom prst="rect">
            <a:avLst/>
          </a:prstGeom>
          <a:noFill/>
          <a:ln w="25400">
            <a:solidFill>
              <a:srgbClr val="FBBC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SG" dirty="0">
                <a:solidFill>
                  <a:schemeClr val="tx1"/>
                </a:solidFill>
              </a:rPr>
              <a:t>Powered by Bert </a:t>
            </a:r>
          </a:p>
        </p:txBody>
      </p:sp>
      <p:pic>
        <p:nvPicPr>
          <p:cNvPr id="9" name="Picture 8">
            <a:extLst>
              <a:ext uri="{FF2B5EF4-FFF2-40B4-BE49-F238E27FC236}">
                <a16:creationId xmlns:a16="http://schemas.microsoft.com/office/drawing/2014/main" id="{9E0F87DA-55CB-4B07-85D3-CD32A59E5178}"/>
              </a:ext>
            </a:extLst>
          </p:cNvPr>
          <p:cNvPicPr>
            <a:picLocks noChangeAspect="1"/>
          </p:cNvPicPr>
          <p:nvPr/>
        </p:nvPicPr>
        <p:blipFill>
          <a:blip r:embed="rId2"/>
          <a:stretch>
            <a:fillRect/>
          </a:stretch>
        </p:blipFill>
        <p:spPr>
          <a:xfrm>
            <a:off x="640563" y="1548418"/>
            <a:ext cx="2264130" cy="1333850"/>
          </a:xfrm>
          <a:prstGeom prst="rect">
            <a:avLst/>
          </a:prstGeom>
        </p:spPr>
      </p:pic>
      <p:pic>
        <p:nvPicPr>
          <p:cNvPr id="36" name="Picture 2" descr="Google Assistant - Wikipedia">
            <a:extLst>
              <a:ext uri="{FF2B5EF4-FFF2-40B4-BE49-F238E27FC236}">
                <a16:creationId xmlns:a16="http://schemas.microsoft.com/office/drawing/2014/main" id="{2BA0ECC8-1A81-48E9-807F-381E5C63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431" y="803072"/>
            <a:ext cx="1703428" cy="17050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 to expand to South East Asia through Singapore - KLGadgetGuy">
            <a:extLst>
              <a:ext uri="{FF2B5EF4-FFF2-40B4-BE49-F238E27FC236}">
                <a16:creationId xmlns:a16="http://schemas.microsoft.com/office/drawing/2014/main" id="{10D99925-2D82-42A7-BC92-60BD91ABD7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4" t="29085" r="7174" b="34689"/>
          <a:stretch/>
        </p:blipFill>
        <p:spPr bwMode="auto">
          <a:xfrm>
            <a:off x="4659469" y="844478"/>
            <a:ext cx="1770077" cy="749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Civica Office Locations Civica - induced.info">
            <a:extLst>
              <a:ext uri="{FF2B5EF4-FFF2-40B4-BE49-F238E27FC236}">
                <a16:creationId xmlns:a16="http://schemas.microsoft.com/office/drawing/2014/main" id="{406ABC36-8590-4A24-AB54-21773F5013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47" t="19936"/>
          <a:stretch/>
        </p:blipFill>
        <p:spPr bwMode="auto">
          <a:xfrm>
            <a:off x="5890761" y="1333850"/>
            <a:ext cx="1832710" cy="14259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ing a More Intelligent Enterprise">
            <a:extLst>
              <a:ext uri="{FF2B5EF4-FFF2-40B4-BE49-F238E27FC236}">
                <a16:creationId xmlns:a16="http://schemas.microsoft.com/office/drawing/2014/main" id="{8B61D762-D553-41C8-BDFB-2008277CCC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6850" y="767323"/>
            <a:ext cx="1992469" cy="1992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29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2551148" cy="369332"/>
          </a:xfrm>
          <a:prstGeom prst="rect">
            <a:avLst/>
          </a:prstGeom>
          <a:noFill/>
        </p:spPr>
        <p:txBody>
          <a:bodyPr wrap="none" rtlCol="0">
            <a:spAutoFit/>
          </a:bodyPr>
          <a:lstStyle/>
          <a:p>
            <a:r>
              <a:rPr lang="en-SG" b="1" u="sng" dirty="0" err="1"/>
              <a:t>Converstional</a:t>
            </a:r>
            <a:r>
              <a:rPr lang="en-SG" b="1" u="sng" dirty="0"/>
              <a:t> UI &amp; Email</a:t>
            </a:r>
          </a:p>
        </p:txBody>
      </p:sp>
    </p:spTree>
    <p:extLst>
      <p:ext uri="{BB962C8B-B14F-4D97-AF65-F5344CB8AC3E}">
        <p14:creationId xmlns:p14="http://schemas.microsoft.com/office/powerpoint/2010/main" val="5460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6012352" cy="369332"/>
          </a:xfrm>
          <a:prstGeom prst="rect">
            <a:avLst/>
          </a:prstGeom>
          <a:noFill/>
        </p:spPr>
        <p:txBody>
          <a:bodyPr wrap="none" rtlCol="0">
            <a:spAutoFit/>
          </a:bodyPr>
          <a:lstStyle/>
          <a:p>
            <a:r>
              <a:rPr lang="en-SG" b="1" u="sng" dirty="0"/>
              <a:t>NLB Availability Checker &amp; Amazon Recommendation System</a:t>
            </a:r>
          </a:p>
        </p:txBody>
      </p:sp>
    </p:spTree>
    <p:extLst>
      <p:ext uri="{BB962C8B-B14F-4D97-AF65-F5344CB8AC3E}">
        <p14:creationId xmlns:p14="http://schemas.microsoft.com/office/powerpoint/2010/main" val="2484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728A82E-EB67-4925-A5D2-8F2ECE0F7D1B}"/>
              </a:ext>
            </a:extLst>
          </p:cNvPr>
          <p:cNvSpPr txBox="1"/>
          <p:nvPr/>
        </p:nvSpPr>
        <p:spPr>
          <a:xfrm>
            <a:off x="597160" y="251927"/>
            <a:ext cx="4747903" cy="369332"/>
          </a:xfrm>
          <a:prstGeom prst="rect">
            <a:avLst/>
          </a:prstGeom>
          <a:noFill/>
        </p:spPr>
        <p:txBody>
          <a:bodyPr wrap="none" rtlCol="0">
            <a:spAutoFit/>
          </a:bodyPr>
          <a:lstStyle/>
          <a:p>
            <a:r>
              <a:rPr lang="en-SG" b="1" u="sng" dirty="0"/>
              <a:t>Intelligent Title Matcher &amp; Abstract Summarizer</a:t>
            </a:r>
          </a:p>
        </p:txBody>
      </p:sp>
    </p:spTree>
    <p:extLst>
      <p:ext uri="{BB962C8B-B14F-4D97-AF65-F5344CB8AC3E}">
        <p14:creationId xmlns:p14="http://schemas.microsoft.com/office/powerpoint/2010/main" val="301856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372</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onn wei cheng</dc:creator>
  <cp:lastModifiedBy>onn wei cheng</cp:lastModifiedBy>
  <cp:revision>15</cp:revision>
  <dcterms:created xsi:type="dcterms:W3CDTF">2021-04-20T04:12:47Z</dcterms:created>
  <dcterms:modified xsi:type="dcterms:W3CDTF">2021-04-22T04:44:45Z</dcterms:modified>
</cp:coreProperties>
</file>