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3"/>
  </p:notesMasterIdLst>
  <p:sldIdLst>
    <p:sldId id="278" r:id="rId2"/>
    <p:sldId id="279" r:id="rId3"/>
    <p:sldId id="280" r:id="rId4"/>
    <p:sldId id="281" r:id="rId5"/>
    <p:sldId id="283" r:id="rId6"/>
    <p:sldId id="284" r:id="rId7"/>
    <p:sldId id="288" r:id="rId8"/>
    <p:sldId id="289" r:id="rId9"/>
    <p:sldId id="290" r:id="rId10"/>
    <p:sldId id="292" r:id="rId11"/>
    <p:sldId id="293"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66" d="100"/>
          <a:sy n="66" d="100"/>
        </p:scale>
        <p:origin x="668" y="3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FUTURE SCRIBE-AI</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pPr indent="457200"/>
            <a:r>
              <a:rPr lang="en-US" sz="1800" dirty="0">
                <a:latin typeface="Times New Roman" panose="02020603050405020304" pitchFamily="18" charset="0"/>
                <a:ea typeface="Times New Roman" panose="02020603050405020304" pitchFamily="18" charset="0"/>
              </a:rPr>
              <a:t>D</a:t>
            </a:r>
            <a:r>
              <a:rPr lang="en-US" sz="1800" dirty="0">
                <a:effectLst/>
                <a:latin typeface="Times New Roman" panose="02020603050405020304" pitchFamily="18" charset="0"/>
                <a:ea typeface="Times New Roman" panose="02020603050405020304" pitchFamily="18" charset="0"/>
              </a:rPr>
              <a:t>evelopment and implementation of an AI desktop assistant for this mini project have yielded a functional and interactive virtual agent capable of understanding user commands, providing relevant information, and performing various tasks to enhance user productivity and convenience. The assistant demonstrated promising performance in terms of accuracy, response time, and user satisfaction.</a:t>
            </a:r>
            <a:endParaRPr lang="en-IN"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Primary goals</a:t>
            </a:r>
          </a:p>
          <a:p>
            <a:r>
              <a:rPr lang="en-US" dirty="0"/>
              <a:t>​Areas of growth</a:t>
            </a:r>
          </a:p>
          <a:p>
            <a:r>
              <a:rPr lang="en-US" dirty="0"/>
              <a:t>Timeline</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112199"/>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098041"/>
            <a:ext cx="6766560" cy="2879665"/>
          </a:xfrm>
        </p:spPr>
        <p:txBody>
          <a:bodyPr/>
          <a:lstStyle/>
          <a:p>
            <a:pPr algn="l"/>
            <a:r>
              <a:rPr lang="en-US" sz="2000" b="1" i="0" dirty="0">
                <a:solidFill>
                  <a:srgbClr val="202C8F"/>
                </a:solidFill>
                <a:effectLst/>
                <a:latin typeface="-apple-system"/>
              </a:rPr>
              <a:t>Problem: </a:t>
            </a:r>
          </a:p>
          <a:p>
            <a:pPr lvl="1"/>
            <a:r>
              <a:rPr lang="en-US" sz="2000" b="0" i="0" dirty="0">
                <a:solidFill>
                  <a:srgbClr val="202C8F"/>
                </a:solidFill>
                <a:effectLst/>
                <a:latin typeface="-apple-system"/>
              </a:rPr>
              <a:t>Information overload, need for quick comprehension of documents.</a:t>
            </a:r>
          </a:p>
          <a:p>
            <a:pPr algn="l"/>
            <a:r>
              <a:rPr lang="en-US" sz="2000" b="1" i="0" dirty="0">
                <a:solidFill>
                  <a:srgbClr val="202C8F"/>
                </a:solidFill>
                <a:effectLst/>
                <a:latin typeface="-apple-system"/>
              </a:rPr>
              <a:t>Solution: </a:t>
            </a:r>
          </a:p>
          <a:p>
            <a:pPr lvl="1"/>
            <a:r>
              <a:rPr lang="en-US" sz="2000" b="0" i="0" dirty="0">
                <a:solidFill>
                  <a:srgbClr val="202C8F"/>
                </a:solidFill>
                <a:effectLst/>
                <a:latin typeface="-apple-system"/>
              </a:rPr>
              <a:t>Automatic text summarization using AI(</a:t>
            </a:r>
            <a:r>
              <a:rPr lang="en-IN" sz="2000" b="0" i="0" dirty="0">
                <a:solidFill>
                  <a:srgbClr val="202C8F"/>
                </a:solidFill>
                <a:effectLst/>
                <a:latin typeface="-apple-system"/>
              </a:rPr>
              <a:t>Inspired by NLP</a:t>
            </a:r>
            <a:r>
              <a:rPr lang="en-US" sz="2000" b="0" i="0" dirty="0">
                <a:solidFill>
                  <a:srgbClr val="202C8F"/>
                </a:solidFill>
                <a:effectLst/>
                <a:latin typeface="-apple-system"/>
              </a:rPr>
              <a:t>).</a:t>
            </a:r>
          </a:p>
          <a:p>
            <a:pPr algn="l"/>
            <a:r>
              <a:rPr lang="en-US" sz="2000" b="1" i="0" dirty="0">
                <a:solidFill>
                  <a:srgbClr val="202C8F"/>
                </a:solidFill>
                <a:effectLst/>
                <a:latin typeface="-apple-system"/>
              </a:rPr>
              <a:t>Goal: </a:t>
            </a:r>
          </a:p>
          <a:p>
            <a:pPr lvl="1"/>
            <a:r>
              <a:rPr lang="en-US" sz="2000" b="0" i="0" dirty="0">
                <a:solidFill>
                  <a:srgbClr val="202C8F"/>
                </a:solidFill>
                <a:effectLst/>
                <a:latin typeface="-apple-system"/>
              </a:rPr>
              <a:t>Develop a system to generate summaries from documents.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b="1" dirty="0"/>
              <a:t>Future Scribe - AI</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654648"/>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3644125"/>
            <a:ext cx="6400800" cy="512064"/>
          </a:xfrm>
        </p:spPr>
        <p:txBody>
          <a:bodyPr/>
          <a:lstStyle/>
          <a:p>
            <a:pPr marL="144780" marR="137795" indent="45720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The main purpose of an intelligent </a:t>
            </a:r>
            <a:r>
              <a:rPr lang="en-US" sz="1800" b="1" i="1" dirty="0">
                <a:effectLst/>
                <a:latin typeface="Times New Roman" panose="02020603050405020304" pitchFamily="18" charset="0"/>
                <a:ea typeface="Times New Roman" panose="02020603050405020304" pitchFamily="18" charset="0"/>
              </a:rPr>
              <a:t>AI DESKTOP ASSISTANT</a:t>
            </a:r>
            <a:r>
              <a:rPr lang="en-US" sz="1800" dirty="0">
                <a:effectLst/>
                <a:latin typeface="Times New Roman" panose="02020603050405020304" pitchFamily="18" charset="0"/>
                <a:ea typeface="Times New Roman" panose="02020603050405020304" pitchFamily="18" charset="0"/>
              </a:rPr>
              <a:t> is to answer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questions that users may have, store the personalized information, handling the desktop applications and much more.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dirty="0">
                <a:latin typeface="Arial Black" panose="020B0604020202020204" pitchFamily="34" charset="0"/>
                <a:cs typeface="Arial Black" panose="020B0604020202020204" pitchFamily="34" charset="0"/>
              </a:rPr>
              <a:t>Testing and results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9" name="Content Placeholder 8">
            <a:extLst>
              <a:ext uri="{FF2B5EF4-FFF2-40B4-BE49-F238E27FC236}">
                <a16:creationId xmlns:a16="http://schemas.microsoft.com/office/drawing/2014/main" id="{FE8A57DE-32ED-4CBD-A7C0-05E1CE88D0FC}"/>
              </a:ext>
            </a:extLst>
          </p:cNvPr>
          <p:cNvPicPr>
            <a:picLocks noGrp="1"/>
          </p:cNvPicPr>
          <p:nvPr>
            <p:ph sz="half" idx="1"/>
          </p:nvPr>
        </p:nvPicPr>
        <p:blipFill rotWithShape="1">
          <a:blip r:embed="rId2" cstate="print">
            <a:extLst>
              <a:ext uri="{28A0092B-C50C-407E-A947-70E740481C1C}">
                <a14:useLocalDpi xmlns:a14="http://schemas.microsoft.com/office/drawing/2010/main" val="0"/>
              </a:ext>
            </a:extLst>
          </a:blip>
          <a:srcRect l="11342" t="5939" r="2589" b="13354"/>
          <a:stretch/>
        </p:blipFill>
        <p:spPr bwMode="auto">
          <a:xfrm>
            <a:off x="758952" y="2734723"/>
            <a:ext cx="4918843" cy="2998063"/>
          </a:xfrm>
          <a:prstGeom prst="rect">
            <a:avLst/>
          </a:prstGeom>
          <a:noFill/>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B6724009-927F-4F0B-AB26-7F38F8954951}"/>
              </a:ext>
            </a:extLst>
          </p:cNvPr>
          <p:cNvPicPr/>
          <p:nvPr/>
        </p:nvPicPr>
        <p:blipFill rotWithShape="1">
          <a:blip r:embed="rId3" cstate="print">
            <a:extLst>
              <a:ext uri="{28A0092B-C50C-407E-A947-70E740481C1C}">
                <a14:useLocalDpi xmlns:a14="http://schemas.microsoft.com/office/drawing/2010/main" val="0"/>
              </a:ext>
            </a:extLst>
          </a:blip>
          <a:srcRect l="10977" t="3974" r="2883" b="11896"/>
          <a:stretch/>
        </p:blipFill>
        <p:spPr bwMode="auto">
          <a:xfrm>
            <a:off x="6514206" y="2734723"/>
            <a:ext cx="4431161" cy="299806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AREAS</a:t>
            </a:r>
            <a:r>
              <a:rPr lang="zh-CN" altLang="en-US" sz="4400" b="1">
                <a:solidFill>
                  <a:schemeClr val="accent6"/>
                </a:solidFill>
                <a:latin typeface="Arial Black" panose="020B0604020202020204" pitchFamily="34" charset="0"/>
                <a:cs typeface="Arial Black" panose="020B0604020202020204" pitchFamily="34" charset="0"/>
              </a:rPr>
              <a:t> </a:t>
            </a:r>
            <a:r>
              <a:rPr lang="en-US" altLang="zh-CN" sz="4400" b="1" dirty="0">
                <a:solidFill>
                  <a:schemeClr val="accent6"/>
                </a:solidFill>
                <a:latin typeface="Arial Black" panose="020B0604020202020204" pitchFamily="34" charset="0"/>
                <a:cs typeface="Arial Black" panose="020B0604020202020204" pitchFamily="34" charset="0"/>
              </a:rPr>
              <a:t>OF</a:t>
            </a:r>
            <a:r>
              <a:rPr lang="zh-CN" altLang="en-US" sz="4400" b="1">
                <a:solidFill>
                  <a:schemeClr val="accent6"/>
                </a:solidFill>
                <a:latin typeface="Arial Black" panose="020B0604020202020204" pitchFamily="34" charset="0"/>
                <a:cs typeface="Arial Black" panose="020B0604020202020204" pitchFamily="34" charset="0"/>
              </a:rPr>
              <a:t> </a:t>
            </a:r>
            <a:r>
              <a:rPr lang="en-US" altLang="zh-CN" sz="4400" b="1" dirty="0">
                <a:solidFill>
                  <a:schemeClr val="accent6"/>
                </a:solidFill>
                <a:latin typeface="Arial Black" panose="020B0604020202020204" pitchFamily="34" charset="0"/>
                <a:cs typeface="Arial Black" panose="020B0604020202020204" pitchFamily="34" charset="0"/>
              </a:rPr>
              <a:t>GROWTH</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E7A066D2-9232-4746-BFD4-1FB365FC7981}"/>
              </a:ext>
            </a:extLst>
          </p:cNvPr>
          <p:cNvSpPr>
            <a:spLocks noGrp="1"/>
          </p:cNvSpPr>
          <p:nvPr>
            <p:ph sz="half" idx="1"/>
          </p:nvPr>
        </p:nvSpPr>
        <p:spPr/>
        <p:txBody>
          <a:bodyPr/>
          <a:lstStyle/>
          <a:p>
            <a:pPr marL="601980">
              <a:spcBef>
                <a:spcPts val="1240"/>
              </a:spcBef>
              <a:spcAft>
                <a:spcPts val="0"/>
              </a:spcAft>
            </a:pPr>
            <a:r>
              <a:rPr lang="en-US" sz="1800" dirty="0">
                <a:effectLst/>
                <a:latin typeface="Times New Roman" panose="02020603050405020304" pitchFamily="18" charset="0"/>
                <a:ea typeface="Times New Roman" panose="02020603050405020304" pitchFamily="18" charset="0"/>
              </a:rPr>
              <a:t>Voice</a:t>
            </a:r>
            <a:r>
              <a:rPr lang="en-US" sz="1800" spc="2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assistants</a:t>
            </a:r>
            <a:r>
              <a:rPr lang="en-US" sz="1800" spc="2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continue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offer</a:t>
            </a:r>
            <a:r>
              <a:rPr lang="en-US" sz="1800" spc="2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more individualized</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experiences</a:t>
            </a:r>
            <a:r>
              <a:rPr lang="en-US" sz="1800" spc="2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they</a:t>
            </a:r>
            <a:r>
              <a:rPr lang="en-US" sz="1800" spc="2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get</a:t>
            </a:r>
            <a:r>
              <a:rPr lang="en-IN"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Better at differentiating between voices.</a:t>
            </a:r>
          </a:p>
          <a:p>
            <a:pPr marL="601980">
              <a:spcBef>
                <a:spcPts val="1240"/>
              </a:spcBef>
              <a:spcAft>
                <a:spcPts val="0"/>
              </a:spcAft>
            </a:pPr>
            <a:r>
              <a:rPr lang="en-US" sz="1800" dirty="0">
                <a:effectLst/>
                <a:latin typeface="Times New Roman" panose="02020603050405020304" pitchFamily="18" charset="0"/>
                <a:ea typeface="Times New Roman" panose="02020603050405020304" pitchFamily="18" charset="0"/>
              </a:rPr>
              <a:t> However, it is not just developers that need to address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complexity of developing for voice as brands also need to understand the capabilities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each device and integration and if it makes sense for their specific brand</a:t>
            </a:r>
          </a:p>
          <a:p>
            <a:pPr marL="601980">
              <a:spcBef>
                <a:spcPts val="1240"/>
              </a:spcBef>
              <a:spcAft>
                <a:spcPts val="0"/>
              </a:spcAft>
            </a:pPr>
            <a:r>
              <a:rPr lang="en-US" sz="1800" dirty="0">
                <a:effectLst/>
                <a:latin typeface="Times New Roman" panose="02020603050405020304" pitchFamily="18" charset="0"/>
                <a:ea typeface="Times New Roman" panose="02020603050405020304" pitchFamily="18" charset="0"/>
              </a:rPr>
              <a:t>They will also need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focus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 maintaining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user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experience 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consistent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within the coming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years 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complexity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becomes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concern</a:t>
            </a:r>
            <a:endParaRPr lang="en-IN" dirty="0"/>
          </a:p>
        </p:txBody>
      </p:sp>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PLAN FOR PRODUCT LAUNCH </a:t>
            </a:r>
          </a:p>
        </p:txBody>
      </p:sp>
      <p:sp>
        <p:nvSpPr>
          <p:cNvPr id="373" name="Footer Placeholder 372">
            <a:extLst>
              <a:ext uri="{FF2B5EF4-FFF2-40B4-BE49-F238E27FC236}">
                <a16:creationId xmlns:a16="http://schemas.microsoft.com/office/drawing/2014/main" id="{EC015AD8-FC03-181D-1A34-AD00F66C42C2}"/>
              </a:ext>
            </a:extLst>
          </p:cNvPr>
          <p:cNvSpPr>
            <a:spLocks noGrp="1"/>
          </p:cNvSpPr>
          <p:nvPr>
            <p:ph type="ftr" sz="quarter" idx="11"/>
          </p:nvPr>
        </p:nvSpPr>
        <p:spPr/>
        <p:txBody>
          <a:bodyPr/>
          <a:lstStyle/>
          <a:p>
            <a:r>
              <a:rPr lang="en-US"/>
              <a:t>Presentation title</a:t>
            </a:r>
            <a:endParaRPr lang="en-US" dirty="0"/>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dirty="0"/>
              <a:t>PLANNING</a:t>
            </a:r>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t>AI DESKTOP ASSISTANT</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dirty="0"/>
              <a:t>MARKETING</a:t>
            </a:r>
          </a:p>
          <a:p>
            <a:endParaRPr lang="en-US" dirty="0"/>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t>SELF LEARNING</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dirty="0"/>
              <a:t>DESIGN</a:t>
            </a:r>
          </a:p>
          <a:p>
            <a:endParaRPr lang="en-US" dirty="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4"/>
          <a:srcRect t="431" b="431"/>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t>USER FRIENDLY INTERFACE</a:t>
            </a: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US" dirty="0"/>
              <a:t>STRATEGY</a:t>
            </a:r>
          </a:p>
          <a:p>
            <a:endParaRPr lang="en-US" dirty="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5"/>
          <a:srcRect t="113" b="113"/>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t>INTELIGENT AI SERVER</a:t>
            </a: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dirty="0"/>
              <a:t>LAUNCH</a:t>
            </a:r>
          </a:p>
          <a:p>
            <a:endParaRPr lang="en-US" dirty="0"/>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dirty="0"/>
              <a:t>Deploy strategic networks with compelling e-</a:t>
            </a:r>
            <a:br>
              <a:rPr lang="en-US" dirty="0"/>
            </a:br>
            <a:r>
              <a:rPr lang="en-US" dirty="0"/>
              <a:t>business needs</a:t>
            </a:r>
          </a:p>
        </p:txBody>
      </p:sp>
    </p:spTree>
    <p:extLst>
      <p:ext uri="{BB962C8B-B14F-4D97-AF65-F5344CB8AC3E}">
        <p14:creationId xmlns:p14="http://schemas.microsoft.com/office/powerpoint/2010/main" val="1600494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TIMELINE</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56" name="Text Placeholder 55">
            <a:extLst>
              <a:ext uri="{FF2B5EF4-FFF2-40B4-BE49-F238E27FC236}">
                <a16:creationId xmlns:a16="http://schemas.microsoft.com/office/drawing/2014/main" id="{42027341-30B3-44DB-373E-60B96EBF2043}"/>
              </a:ext>
            </a:extLst>
          </p:cNvPr>
          <p:cNvSpPr>
            <a:spLocks noGrp="1"/>
          </p:cNvSpPr>
          <p:nvPr>
            <p:ph type="body" idx="1"/>
          </p:nvPr>
        </p:nvSpPr>
        <p:spPr/>
        <p:txBody>
          <a:bodyPr/>
          <a:lstStyle/>
          <a:p>
            <a:pPr lvl="0"/>
            <a:r>
              <a:rPr lang="en-US" dirty="0"/>
              <a:t>SEP 2022</a:t>
            </a:r>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p:txBody>
          <a:bodyPr/>
          <a:lstStyle/>
          <a:p>
            <a:pPr lvl="0"/>
            <a:r>
              <a:rPr lang="en-US" dirty="0"/>
              <a:t>NOV 2022</a:t>
            </a:r>
          </a:p>
        </p:txBody>
      </p:sp>
      <p:sp>
        <p:nvSpPr>
          <p:cNvPr id="58" name="Text Placeholder 57">
            <a:extLst>
              <a:ext uri="{FF2B5EF4-FFF2-40B4-BE49-F238E27FC236}">
                <a16:creationId xmlns:a16="http://schemas.microsoft.com/office/drawing/2014/main" id="{4F1381C5-2C37-6542-2CC4-2EBF6B0C41D4}"/>
              </a:ext>
            </a:extLst>
          </p:cNvPr>
          <p:cNvSpPr>
            <a:spLocks noGrp="1"/>
          </p:cNvSpPr>
          <p:nvPr>
            <p:ph type="body" sz="quarter" idx="13"/>
          </p:nvPr>
        </p:nvSpPr>
        <p:spPr/>
        <p:txBody>
          <a:bodyPr/>
          <a:lstStyle/>
          <a:p>
            <a:pPr lvl="0"/>
            <a:r>
              <a:rPr lang="en-US" dirty="0"/>
              <a:t>JAN 2023</a:t>
            </a:r>
          </a:p>
        </p:txBody>
      </p:sp>
      <p:sp>
        <p:nvSpPr>
          <p:cNvPr id="59" name="Text Placeholder 58">
            <a:extLst>
              <a:ext uri="{FF2B5EF4-FFF2-40B4-BE49-F238E27FC236}">
                <a16:creationId xmlns:a16="http://schemas.microsoft.com/office/drawing/2014/main" id="{9348E88D-CFB1-4BF1-41EC-723BBD602AF2}"/>
              </a:ext>
            </a:extLst>
          </p:cNvPr>
          <p:cNvSpPr>
            <a:spLocks noGrp="1"/>
          </p:cNvSpPr>
          <p:nvPr>
            <p:ph type="body" sz="quarter" idx="15"/>
          </p:nvPr>
        </p:nvSpPr>
        <p:spPr/>
        <p:txBody>
          <a:bodyPr/>
          <a:lstStyle/>
          <a:p>
            <a:pPr lvl="0"/>
            <a:r>
              <a:rPr lang="en-US" dirty="0"/>
              <a:t>MAR 2023</a:t>
            </a:r>
          </a:p>
        </p:txBody>
      </p:sp>
      <p:sp>
        <p:nvSpPr>
          <p:cNvPr id="60" name="Text Placeholder 59">
            <a:extLst>
              <a:ext uri="{FF2B5EF4-FFF2-40B4-BE49-F238E27FC236}">
                <a16:creationId xmlns:a16="http://schemas.microsoft.com/office/drawing/2014/main" id="{E1B218F5-E615-C534-C7FC-E55781596535}"/>
              </a:ext>
            </a:extLst>
          </p:cNvPr>
          <p:cNvSpPr>
            <a:spLocks noGrp="1"/>
          </p:cNvSpPr>
          <p:nvPr>
            <p:ph type="body" sz="quarter" idx="17"/>
          </p:nvPr>
        </p:nvSpPr>
        <p:spPr/>
        <p:txBody>
          <a:bodyPr/>
          <a:lstStyle/>
          <a:p>
            <a:pPr lvl="0"/>
            <a:r>
              <a:rPr lang="en-US" dirty="0"/>
              <a:t>MAY 2023</a:t>
            </a:r>
          </a:p>
        </p:txBody>
      </p:sp>
      <p:sp>
        <p:nvSpPr>
          <p:cNvPr id="139" name="Rectangle 138" descr="Timeline marker">
            <a:extLst>
              <a:ext uri="{FF2B5EF4-FFF2-40B4-BE49-F238E27FC236}">
                <a16:creationId xmlns:a16="http://schemas.microsoft.com/office/drawing/2014/main" id="{632DC974-3AFC-3B05-984D-8920F2613BAB}"/>
              </a:ext>
            </a:extLst>
          </p:cNvPr>
          <p:cNvSpPr/>
          <p:nvPr/>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descr="Timeline marker">
            <a:extLst>
              <a:ext uri="{FF2B5EF4-FFF2-40B4-BE49-F238E27FC236}">
                <a16:creationId xmlns:a16="http://schemas.microsoft.com/office/drawing/2014/main" id="{F2040969-B583-70C1-87C1-D19C7BB276E9}"/>
              </a:ext>
            </a:extLst>
          </p:cNvPr>
          <p:cNvSpPr/>
          <p:nvPr/>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descr="Timeline marker">
            <a:extLst>
              <a:ext uri="{FF2B5EF4-FFF2-40B4-BE49-F238E27FC236}">
                <a16:creationId xmlns:a16="http://schemas.microsoft.com/office/drawing/2014/main" id="{916357F2-DD2F-AE73-F0FE-19F36A996C0A}"/>
              </a:ext>
            </a:extLst>
          </p:cNvPr>
          <p:cNvSpPr/>
          <p:nvPr/>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descr="Timeline marker">
            <a:extLst>
              <a:ext uri="{FF2B5EF4-FFF2-40B4-BE49-F238E27FC236}">
                <a16:creationId xmlns:a16="http://schemas.microsoft.com/office/drawing/2014/main" id="{061F8191-7958-A3B6-D754-56FAB2742504}"/>
              </a:ext>
            </a:extLst>
          </p:cNvPr>
          <p:cNvSpPr/>
          <p:nvPr/>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descr="Timeline marker">
            <a:extLst>
              <a:ext uri="{FF2B5EF4-FFF2-40B4-BE49-F238E27FC236}">
                <a16:creationId xmlns:a16="http://schemas.microsoft.com/office/drawing/2014/main" id="{FA6C0651-6CD9-1742-F030-13CC2F6DAC2F}"/>
              </a:ext>
            </a:extLst>
          </p:cNvPr>
          <p:cNvSpPr/>
          <p:nvPr/>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a:xfrm>
            <a:off x="650979" y="4745736"/>
            <a:ext cx="2027751" cy="795528"/>
          </a:xfrm>
        </p:spPr>
        <p:txBody>
          <a:bodyPr/>
          <a:lstStyle/>
          <a:p>
            <a:pPr lvl="0"/>
            <a:r>
              <a:rPr lang="en-US" dirty="0"/>
              <a:t>Discovered relevant terms and technologies regarding our project.</a:t>
            </a:r>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t>Designed basic structure for assistant</a:t>
            </a:r>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t>Created the database for AI assistant</a:t>
            </a:r>
          </a:p>
        </p:txBody>
      </p:sp>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a:xfrm>
            <a:off x="7332057" y="4745735"/>
            <a:ext cx="1993392" cy="990921"/>
          </a:xfrm>
        </p:spPr>
        <p:txBody>
          <a:bodyPr/>
          <a:lstStyle/>
          <a:p>
            <a:pPr lvl="0"/>
            <a:r>
              <a:rPr lang="en-US" dirty="0"/>
              <a:t>Linked AI assistant with database and improved SQL quires for fast access of data </a:t>
            </a:r>
          </a:p>
        </p:txBody>
      </p:sp>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dirty="0"/>
              <a:t>Tested the performance and accuracy of  model.</a:t>
            </a:r>
          </a:p>
        </p:txBody>
      </p:sp>
    </p:spTree>
    <p:extLst>
      <p:ext uri="{BB962C8B-B14F-4D97-AF65-F5344CB8AC3E}">
        <p14:creationId xmlns:p14="http://schemas.microsoft.com/office/powerpoint/2010/main" val="250288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AREAS OF FOCUS</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8" name="Content Placeholder 7">
            <a:extLst>
              <a:ext uri="{FF2B5EF4-FFF2-40B4-BE49-F238E27FC236}">
                <a16:creationId xmlns:a16="http://schemas.microsoft.com/office/drawing/2014/main" id="{5FBF69BF-ED00-44EC-9E28-7461BAF8CA3B}"/>
              </a:ext>
            </a:extLst>
          </p:cNvPr>
          <p:cNvSpPr>
            <a:spLocks noGrp="1"/>
          </p:cNvSpPr>
          <p:nvPr>
            <p:ph sz="half" idx="2"/>
          </p:nvPr>
        </p:nvSpPr>
        <p:spPr/>
        <p:txBody>
          <a:bodyPr/>
          <a:lstStyle/>
          <a:p>
            <a:r>
              <a:rPr lang="en-US" dirty="0"/>
              <a:t>User friendly 3D Avtar.</a:t>
            </a:r>
          </a:p>
          <a:p>
            <a:r>
              <a:rPr lang="en-US" dirty="0"/>
              <a:t>Both chat and voice mode.</a:t>
            </a:r>
          </a:p>
          <a:p>
            <a:r>
              <a:rPr lang="en-US" dirty="0"/>
              <a:t>Helping in coding with AI.</a:t>
            </a:r>
          </a:p>
          <a:p>
            <a:r>
              <a:rPr lang="en-US" dirty="0"/>
              <a:t>Self learning capability.</a:t>
            </a:r>
          </a:p>
          <a:p>
            <a:r>
              <a:rPr lang="en-US" dirty="0"/>
              <a:t>Responding according to users profile.</a:t>
            </a:r>
          </a:p>
          <a:p>
            <a:pPr marL="0" indent="0">
              <a:buNone/>
            </a:pPr>
            <a:endParaRPr lang="en-US" dirty="0"/>
          </a:p>
          <a:p>
            <a:endParaRPr lang="en-US" dirty="0"/>
          </a:p>
        </p:txBody>
      </p:sp>
    </p:spTree>
    <p:extLst>
      <p:ext uri="{BB962C8B-B14F-4D97-AF65-F5344CB8AC3E}">
        <p14:creationId xmlns:p14="http://schemas.microsoft.com/office/powerpoint/2010/main" val="317028039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{CED37E74-B1B9-478A-AF9E-8A7865287181}tf78438558_win32</Template>
  <TotalTime>81</TotalTime>
  <Words>367</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Arial Black</vt:lpstr>
      <vt:lpstr>Sabon Next LT</vt:lpstr>
      <vt:lpstr>Times New Roman</vt:lpstr>
      <vt:lpstr>Office Theme</vt:lpstr>
      <vt:lpstr>FUTURE SCRIBE-AI </vt:lpstr>
      <vt:lpstr>AGENDA</vt:lpstr>
      <vt:lpstr>Introduction</vt:lpstr>
      <vt:lpstr>PRIMARY GOALS</vt:lpstr>
      <vt:lpstr>Testing and results</vt:lpstr>
      <vt:lpstr>AREAS OF GROWTH</vt:lpstr>
      <vt:lpstr>PLAN FOR PRODUCT LAUNCH </vt:lpstr>
      <vt:lpstr>TIMELINE</vt:lpstr>
      <vt:lpstr>AREAS OF FOCUS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desktop assistant</dc:title>
  <dc:subject/>
  <dc:creator>Manisha Gore</dc:creator>
  <cp:lastModifiedBy>Aftab Nadaf</cp:lastModifiedBy>
  <cp:revision>9</cp:revision>
  <dcterms:created xsi:type="dcterms:W3CDTF">2023-05-31T08:44:54Z</dcterms:created>
  <dcterms:modified xsi:type="dcterms:W3CDTF">2023-11-08T06:09:27Z</dcterms:modified>
</cp:coreProperties>
</file>