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5" r:id="rId9"/>
    <p:sldId id="285" r:id="rId10"/>
    <p:sldId id="28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61" r:id="rId30"/>
    <p:sldId id="262" r:id="rId31"/>
  </p:sldIdLst>
  <p:sldSz cx="863917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897" y="706933"/>
            <a:ext cx="6479381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897" y="2268784"/>
            <a:ext cx="6479381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2-50ED-4BEE-8EC9-F524432EDF6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93FE-30E7-4ADC-A315-51833F41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2-50ED-4BEE-8EC9-F524432EDF6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93FE-30E7-4ADC-A315-51833F41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2410" y="229978"/>
            <a:ext cx="1862822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943" y="229978"/>
            <a:ext cx="5480477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2-50ED-4BEE-8EC9-F524432EDF6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93FE-30E7-4ADC-A315-51833F41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4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2-50ED-4BEE-8EC9-F524432EDF6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93FE-30E7-4ADC-A315-51833F41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44" y="1076898"/>
            <a:ext cx="7451288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444" y="2890725"/>
            <a:ext cx="7451288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2-50ED-4BEE-8EC9-F524432EDF6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93FE-30E7-4ADC-A315-51833F41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0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943" y="1149890"/>
            <a:ext cx="367164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3583" y="1149890"/>
            <a:ext cx="367164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2-50ED-4BEE-8EC9-F524432EDF6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93FE-30E7-4ADC-A315-51833F41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69" y="229978"/>
            <a:ext cx="7451288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069" y="1058899"/>
            <a:ext cx="365477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069" y="1577849"/>
            <a:ext cx="365477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3582" y="1058899"/>
            <a:ext cx="367277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3582" y="1577849"/>
            <a:ext cx="367277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2-50ED-4BEE-8EC9-F524432EDF6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93FE-30E7-4ADC-A315-51833F41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5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2-50ED-4BEE-8EC9-F524432EDF6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93FE-30E7-4ADC-A315-51833F41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0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2-50ED-4BEE-8EC9-F524432EDF6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93FE-30E7-4ADC-A315-51833F41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69" y="287972"/>
            <a:ext cx="2786359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2775" y="621941"/>
            <a:ext cx="4373582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069" y="1295877"/>
            <a:ext cx="2786359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2-50ED-4BEE-8EC9-F524432EDF6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93FE-30E7-4ADC-A315-51833F41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0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69" y="287972"/>
            <a:ext cx="2786359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2775" y="621941"/>
            <a:ext cx="4373582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069" y="1295877"/>
            <a:ext cx="2786359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2-50ED-4BEE-8EC9-F524432EDF6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93FE-30E7-4ADC-A315-51833F41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7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944" y="229978"/>
            <a:ext cx="7451288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944" y="1149890"/>
            <a:ext cx="7451288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3943" y="4003618"/>
            <a:ext cx="194381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B5C02-50ED-4BEE-8EC9-F524432EDF6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1727" y="4003618"/>
            <a:ext cx="291572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1418" y="4003618"/>
            <a:ext cx="194381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F93FE-30E7-4ADC-A315-51833F41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F7622E-751D-47EE-BE43-04FFCCCB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20" y="652455"/>
            <a:ext cx="3631786" cy="3014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F5052F-E0ED-486E-91CF-38041CED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094" y="652455"/>
            <a:ext cx="3664316" cy="3014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8FC334-FEBA-47E6-BFEE-623B97E20086}"/>
              </a:ext>
            </a:extLst>
          </p:cNvPr>
          <p:cNvSpPr txBox="1"/>
          <p:nvPr/>
        </p:nvSpPr>
        <p:spPr>
          <a:xfrm>
            <a:off x="1752234" y="252746"/>
            <a:ext cx="1107830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/>
              <a:t>FY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EEB6-C434-46AA-B9A3-A287472FC3F7}"/>
              </a:ext>
            </a:extLst>
          </p:cNvPr>
          <p:cNvSpPr txBox="1"/>
          <p:nvPr/>
        </p:nvSpPr>
        <p:spPr>
          <a:xfrm>
            <a:off x="5485450" y="293190"/>
            <a:ext cx="1107830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/>
              <a:t>FY 2024</a:t>
            </a:r>
          </a:p>
        </p:txBody>
      </p:sp>
    </p:spTree>
    <p:extLst>
      <p:ext uri="{BB962C8B-B14F-4D97-AF65-F5344CB8AC3E}">
        <p14:creationId xmlns:p14="http://schemas.microsoft.com/office/powerpoint/2010/main" val="324520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094179-52D0-47EF-B4D6-C58AC7C4EE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228" y="940533"/>
            <a:ext cx="4634984" cy="23117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5EE93C-267C-4121-B6D8-D1CA9E4505B2}"/>
              </a:ext>
            </a:extLst>
          </p:cNvPr>
          <p:cNvSpPr txBox="1"/>
          <p:nvPr/>
        </p:nvSpPr>
        <p:spPr>
          <a:xfrm>
            <a:off x="2064578" y="452673"/>
            <a:ext cx="3838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Top 5 EV Makers 4-Wheelers with CAGR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99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09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E41EC2-2520-45DF-9F5F-CC8FB7D4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37" y="615636"/>
            <a:ext cx="6724586" cy="295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7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9921EA-B592-4ED2-8366-D2B6861D1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41" y="559370"/>
            <a:ext cx="513469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1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58B2FA-15AC-48E9-B764-1CF8FC6E7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09" y="864309"/>
            <a:ext cx="5570585" cy="25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3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FDA8B-2270-45EA-B985-8EFB12ADA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54" y="312129"/>
            <a:ext cx="6477902" cy="352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1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EF02BE-84C6-4667-8B36-A870C8325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08" y="553184"/>
            <a:ext cx="5758004" cy="3232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0CF6CF-EEFF-4608-9A54-E186D2901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03" y="824489"/>
            <a:ext cx="2413109" cy="23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08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16C9BD-B321-499B-BCC7-679D2B976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3917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24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8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A8FC334-FEBA-47E6-BFEE-623B97E20086}"/>
              </a:ext>
            </a:extLst>
          </p:cNvPr>
          <p:cNvSpPr txBox="1"/>
          <p:nvPr/>
        </p:nvSpPr>
        <p:spPr>
          <a:xfrm>
            <a:off x="1752234" y="252746"/>
            <a:ext cx="1107830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/>
              <a:t>FY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EEB6-C434-46AA-B9A3-A287472FC3F7}"/>
              </a:ext>
            </a:extLst>
          </p:cNvPr>
          <p:cNvSpPr txBox="1"/>
          <p:nvPr/>
        </p:nvSpPr>
        <p:spPr>
          <a:xfrm>
            <a:off x="5485450" y="293190"/>
            <a:ext cx="1107830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/>
              <a:t>FY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CE63F-BAF0-4CB7-A02D-42F9F8CE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04" y="708817"/>
            <a:ext cx="3293486" cy="2749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E32163-893D-4DCB-83F4-F45FFF6E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048" y="708816"/>
            <a:ext cx="3293486" cy="274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4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37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951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98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992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741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06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16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5496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020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83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9F5EEB6-C434-46AA-B9A3-A287472FC3F7}"/>
              </a:ext>
            </a:extLst>
          </p:cNvPr>
          <p:cNvSpPr txBox="1"/>
          <p:nvPr/>
        </p:nvSpPr>
        <p:spPr>
          <a:xfrm>
            <a:off x="5485450" y="293190"/>
            <a:ext cx="1107830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/>
              <a:t>FY 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1A826-7EF1-4354-A21A-2DBC13493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08" y="708817"/>
            <a:ext cx="3711899" cy="312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0261AD-1533-47A0-BD2B-BE39A3E2D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4" y="690938"/>
            <a:ext cx="3648584" cy="31436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04E472-CF27-456A-A2EC-C3B1EE03DC94}"/>
              </a:ext>
            </a:extLst>
          </p:cNvPr>
          <p:cNvSpPr txBox="1"/>
          <p:nvPr/>
        </p:nvSpPr>
        <p:spPr>
          <a:xfrm>
            <a:off x="1554734" y="300736"/>
            <a:ext cx="1107830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/>
              <a:t>FY 2024</a:t>
            </a:r>
          </a:p>
        </p:txBody>
      </p:sp>
    </p:spTree>
    <p:extLst>
      <p:ext uri="{BB962C8B-B14F-4D97-AF65-F5344CB8AC3E}">
        <p14:creationId xmlns:p14="http://schemas.microsoft.com/office/powerpoint/2010/main" val="952053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16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EF674D-4410-4904-B8AC-4F2EC11E9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7" y="820836"/>
            <a:ext cx="6299565" cy="29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4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B50449-6407-4CB4-82D2-B2EB9BFFF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1" y="832920"/>
            <a:ext cx="6491104" cy="261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9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F8453-DD98-4AF6-A7D9-E5EDE89D9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1" y="661691"/>
            <a:ext cx="6672351" cy="27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9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B34909-C55B-4E46-AF78-5EB5ADF03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518" y="678450"/>
            <a:ext cx="3506570" cy="2825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1F601-B418-4941-B450-ED94D314F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4" y="678450"/>
            <a:ext cx="3558233" cy="28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4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5EE93C-267C-4121-B6D8-D1CA9E4505B2}"/>
              </a:ext>
            </a:extLst>
          </p:cNvPr>
          <p:cNvSpPr txBox="1"/>
          <p:nvPr/>
        </p:nvSpPr>
        <p:spPr>
          <a:xfrm>
            <a:off x="2064578" y="452673"/>
            <a:ext cx="3838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Top 5 EV Makers 4-Wheelers with CAGR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845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5EE93C-267C-4121-B6D8-D1CA9E4505B2}"/>
              </a:ext>
            </a:extLst>
          </p:cNvPr>
          <p:cNvSpPr txBox="1"/>
          <p:nvPr/>
        </p:nvSpPr>
        <p:spPr>
          <a:xfrm>
            <a:off x="2191327" y="197397"/>
            <a:ext cx="3838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Top 10 States with the Highest CAGR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5AA91-E7E2-480D-AA40-9E6C850C7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34" y="571770"/>
            <a:ext cx="5510117" cy="355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8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33</Words>
  <Application>Microsoft Office PowerPoint</Application>
  <PresentationFormat>Custom</PresentationFormat>
  <Paragraphs>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SSGC</dc:creator>
  <cp:lastModifiedBy>SSGC</cp:lastModifiedBy>
  <cp:revision>17</cp:revision>
  <dcterms:created xsi:type="dcterms:W3CDTF">2024-12-18T06:24:03Z</dcterms:created>
  <dcterms:modified xsi:type="dcterms:W3CDTF">2024-12-18T16:59:05Z</dcterms:modified>
</cp:coreProperties>
</file>