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1" d="100"/>
          <a:sy n="101" d="100"/>
        </p:scale>
        <p:origin x="922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Interactive Sales Dashboard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Created by Aftab Raza</a:t>
            </a:r>
          </a:p>
          <a:p>
            <a:r>
              <a:t>Date: April 11, 2025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Dashboard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sz="2800" dirty="0"/>
              <a:t>This Power BI dashboard provides insights into sales performance using key KPIs such as:</a:t>
            </a:r>
          </a:p>
          <a:p>
            <a:r>
              <a:rPr sz="2800" dirty="0"/>
              <a:t>- Total Sales</a:t>
            </a:r>
          </a:p>
          <a:p>
            <a:r>
              <a:rPr sz="2800" dirty="0"/>
              <a:t>- Total Orders</a:t>
            </a:r>
          </a:p>
          <a:p>
            <a:r>
              <a:rPr sz="2800" dirty="0"/>
              <a:t>- Total Units</a:t>
            </a:r>
          </a:p>
          <a:p>
            <a:r>
              <a:rPr sz="2800" dirty="0"/>
              <a:t>- Average Unit Price</a:t>
            </a:r>
          </a:p>
          <a:p>
            <a:endParaRPr sz="2800" dirty="0"/>
          </a:p>
          <a:p>
            <a:r>
              <a:rPr sz="2800" dirty="0"/>
              <a:t>It includes time-series analysis, product line breakdown, regional sales distribution, and interactivity through slicers and filters for actionable business insights.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Power BI Dashboard Snapshot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1371600"/>
            <a:ext cx="5943600" cy="342872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71</Words>
  <Application>Microsoft Office PowerPoint</Application>
  <PresentationFormat>On-screen Show (4:3)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Interactive Sales Dashboard</vt:lpstr>
      <vt:lpstr>Dashboard Overview</vt:lpstr>
      <vt:lpstr>Power BI Dashboard Snapshot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aftab raza</cp:lastModifiedBy>
  <cp:revision>2</cp:revision>
  <dcterms:created xsi:type="dcterms:W3CDTF">2013-01-27T09:14:16Z</dcterms:created>
  <dcterms:modified xsi:type="dcterms:W3CDTF">2025-04-11T10:43:23Z</dcterms:modified>
  <cp:category/>
</cp:coreProperties>
</file>