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346" r:id="rId2"/>
    <p:sldId id="338" r:id="rId3"/>
    <p:sldId id="361" r:id="rId4"/>
    <p:sldId id="333" r:id="rId5"/>
    <p:sldId id="362" r:id="rId6"/>
    <p:sldId id="35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5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41599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079853"/>
            <a:ext cx="7478990" cy="1431947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24F891E-404B-F131-1FD2-DA525452053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21208" y="5730242"/>
            <a:ext cx="2336800" cy="355600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 baseline="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9B4524D4-F713-E563-D1A7-3E1DE52F1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575" y="6309358"/>
            <a:ext cx="2426216" cy="548642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51C6B34C-C370-8252-62D0-6F16022CD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713064" y="2730369"/>
            <a:ext cx="1947336" cy="52120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DD46D46B-5E31-55A0-FC35-87A4FB3A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062788" y="1728788"/>
            <a:ext cx="6858000" cy="3400424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98F28BAF-E9F6-4963-C7E4-8992695668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22060AA-B148-12C6-E41B-250BD1D30C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8551D27-1EFF-B9D0-5995-4DD0450BB7DC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382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, 7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10504000" cy="1554480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6A84503-533D-0FB4-1FFF-F99D94985FC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81113" y="2814135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7AEEA39-69B3-E8AB-1B52-DEAF566D45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81113" y="3639663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5462FFAA-616F-1112-8D93-D1429CE2769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281113" y="4435367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F971441E-A861-BBA6-17CE-7CECD0DDCA6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281113" y="5256629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8B493041-6741-D46B-F909-CD7C00DEAE6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13666" y="2814135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0970355D-37C5-6F1A-64BF-E4B95748BBF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913666" y="3639663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BEFE0484-B67E-9C46-955E-345C74277C5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913666" y="4435367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C2017B91-2EEB-9FBA-8E16-2096C92E2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8623300" y="6526800"/>
            <a:ext cx="3568700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4287DD1D-8A12-5CFA-F182-60F767DC3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411429CA-5A33-DA3D-D3DB-C42D85B1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id="{2ABE2A89-7B53-F3AA-992C-F5FDFD47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823702" y="3084150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Isosceles Triangle 4">
            <a:extLst>
              <a:ext uri="{FF2B5EF4-FFF2-40B4-BE49-F238E27FC236}">
                <a16:creationId xmlns:a16="http://schemas.microsoft.com/office/drawing/2014/main" id="{DB265DE7-BDB8-455C-68D7-DD6255357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823702" y="3898663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Isosceles Triangle 5">
            <a:extLst>
              <a:ext uri="{FF2B5EF4-FFF2-40B4-BE49-F238E27FC236}">
                <a16:creationId xmlns:a16="http://schemas.microsoft.com/office/drawing/2014/main" id="{CD5BD527-816C-E329-0634-ECEF4B25E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823702" y="4713176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Isosceles Triangle 3">
            <a:extLst>
              <a:ext uri="{FF2B5EF4-FFF2-40B4-BE49-F238E27FC236}">
                <a16:creationId xmlns:a16="http://schemas.microsoft.com/office/drawing/2014/main" id="{3068113E-4A0A-6AB4-BD3C-E1CF8F282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823702" y="5526970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Isosceles Triangle 6">
            <a:extLst>
              <a:ext uri="{FF2B5EF4-FFF2-40B4-BE49-F238E27FC236}">
                <a16:creationId xmlns:a16="http://schemas.microsoft.com/office/drawing/2014/main" id="{1CD9FE95-F8A6-B6DC-2180-731FDE49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6456152" y="3084150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15" name="Isosceles Triangle 7">
            <a:extLst>
              <a:ext uri="{FF2B5EF4-FFF2-40B4-BE49-F238E27FC236}">
                <a16:creationId xmlns:a16="http://schemas.microsoft.com/office/drawing/2014/main" id="{F7B347C0-3F8F-587A-5A99-49B850801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6456152" y="3898663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16" name="Isosceles Triangle 8">
            <a:extLst>
              <a:ext uri="{FF2B5EF4-FFF2-40B4-BE49-F238E27FC236}">
                <a16:creationId xmlns:a16="http://schemas.microsoft.com/office/drawing/2014/main" id="{A37BF549-9163-2374-1589-671786ABE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6456152" y="4713176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F8C89-724F-1AA2-DD4D-120028E9FCF0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03CE0-A0DB-C346-564E-677B30F2592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94BF1-FB89-1D4C-1F84-13E57A1418A0}"/>
              </a:ext>
            </a:extLst>
          </p:cNvPr>
          <p:cNvSpPr>
            <a:spLocks noGrp="1"/>
          </p:cNvSpPr>
          <p:nvPr>
            <p:ph type="sldNum" sz="half" idx="36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77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10504000" cy="1554480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F9358B1-1779-1D7A-CAE5-80DDD0129030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44000" y="2576946"/>
            <a:ext cx="10504000" cy="33805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C2017B91-2EEB-9FBA-8E16-2096C92E2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8623300" y="6526800"/>
            <a:ext cx="3568700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4287DD1D-8A12-5CFA-F182-60F767DC3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411429CA-5A33-DA3D-D3DB-C42D85B1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F8C89-724F-1AA2-DD4D-120028E9FCF0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03CE0-A0DB-C346-564E-677B30F2592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94BF1-FB89-1D4C-1F84-13E57A1418A0}"/>
              </a:ext>
            </a:extLst>
          </p:cNvPr>
          <p:cNvSpPr>
            <a:spLocks noGrp="1"/>
          </p:cNvSpPr>
          <p:nvPr>
            <p:ph type="sldNum" sz="half" idx="36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384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927933"/>
            <a:ext cx="10504000" cy="1135871"/>
          </a:xfrm>
        </p:spPr>
        <p:txBody>
          <a:bodyPr lIns="0" tIns="0" rIns="0" bIns="0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D4F14BC3-176C-CDF0-C810-02FE93F4EAEA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44000" y="3269675"/>
            <a:ext cx="10504000" cy="2225963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457200" indent="0" algn="l">
              <a:buNone/>
              <a:defRPr sz="1200"/>
            </a:lvl2pPr>
            <a:lvl3pPr marL="914400" indent="0" algn="l">
              <a:buNone/>
              <a:defRPr sz="1100"/>
            </a:lvl3pPr>
            <a:lvl4pPr marL="1371600" indent="0" algn="l">
              <a:buNone/>
              <a:defRPr sz="1050"/>
            </a:lvl4pPr>
            <a:lvl5pPr marL="1828800" indent="0" algn="l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DEE9CD0-B455-1E74-A596-42C0F0DC9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" y="652680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997C5841-2433-4CFD-F83F-66F81267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D005AF67-A3F8-DF0E-32A3-C7E02927F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768799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77A5F-52D4-84EF-29A7-B01CA17B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FFE13-EE87-DB0E-8151-61B9909D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F95BB-898C-AAE1-9E7A-961BB037A01F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F405990-66B3-3550-CC36-9F85B8678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652680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88A1BA31-639E-6BE4-0A3B-35CA0DAB3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4DB8EA7D-2A18-DEF5-D5A3-473E5F81B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6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E29EB26-1D80-20C5-521F-E816F9C9679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20968" y="2134688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0E9DDE4F-FFF8-270B-2AF8-4EC025D6150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290761" y="2128094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9">
            <a:extLst>
              <a:ext uri="{FF2B5EF4-FFF2-40B4-BE49-F238E27FC236}">
                <a16:creationId xmlns:a16="http://schemas.microsoft.com/office/drawing/2014/main" id="{B7605656-D055-D758-29DD-8EEAE0DBF85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290762" y="2832099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16A975E9-F3A8-3D0E-CA59-63ACCEAEB30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20968" y="398172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53901006-BB12-378A-0E11-21C57A45C82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90761" y="3830353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9">
            <a:extLst>
              <a:ext uri="{FF2B5EF4-FFF2-40B4-BE49-F238E27FC236}">
                <a16:creationId xmlns:a16="http://schemas.microsoft.com/office/drawing/2014/main" id="{59F329F9-BEC3-EA24-8A49-5C9160DC33D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290762" y="4533817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B925B15-F568-36DC-22ED-211CB7AD63D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195673" y="2134688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E6FF9244-D21F-466A-AE16-1348C9E56C2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872639" y="2128094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9">
            <a:extLst>
              <a:ext uri="{FF2B5EF4-FFF2-40B4-BE49-F238E27FC236}">
                <a16:creationId xmlns:a16="http://schemas.microsoft.com/office/drawing/2014/main" id="{51DFE450-9F68-CCC7-3C92-0EEC176481F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872639" y="2832099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DCBEA689-8F12-3902-D23F-87070631610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5673" y="398172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C730C6EB-298D-AB23-9E13-FD3F3E5BD19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872639" y="3830353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F0B296A3-8D64-798F-327D-A86480FF9B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872639" y="4533817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028A1A0-2083-B54D-21DA-8A3C0A17B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BE6104D1-FC74-C850-B56F-797E7DAD6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9208E-6287-EB50-1A42-5A2F6EAA68D5}"/>
              </a:ext>
            </a:extLst>
          </p:cNvPr>
          <p:cNvSpPr>
            <a:spLocks noGrp="1"/>
          </p:cNvSpPr>
          <p:nvPr>
            <p:ph type="dt" sz="half" idx="43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4913F-C760-8FE0-0D76-379AC2F0C8D4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8C8A2-ADD2-4C06-7ADC-C57099693486}"/>
              </a:ext>
            </a:extLst>
          </p:cNvPr>
          <p:cNvSpPr>
            <a:spLocks noGrp="1"/>
          </p:cNvSpPr>
          <p:nvPr>
            <p:ph type="sldNum" sz="half" idx="45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280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9">
            <a:extLst>
              <a:ext uri="{FF2B5EF4-FFF2-40B4-BE49-F238E27FC236}">
                <a16:creationId xmlns:a16="http://schemas.microsoft.com/office/drawing/2014/main" id="{C0705400-8797-96C0-007D-F6D3A9A85C5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738206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9">
            <a:extLst>
              <a:ext uri="{FF2B5EF4-FFF2-40B4-BE49-F238E27FC236}">
                <a16:creationId xmlns:a16="http://schemas.microsoft.com/office/drawing/2014/main" id="{9531C913-70DD-3215-0F30-4EC72ADAFA1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738206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9">
            <a:extLst>
              <a:ext uri="{FF2B5EF4-FFF2-40B4-BE49-F238E27FC236}">
                <a16:creationId xmlns:a16="http://schemas.microsoft.com/office/drawing/2014/main" id="{09D48B16-D0CB-3DE5-2524-73B26CFE58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738206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FAE2A8CB-2F17-4170-22CC-EDE7625EBC4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38206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6AC7076C-4899-3FD5-5BAF-D4FBDDBA1E5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511651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6E536C42-E1E8-7DD0-3D83-A2212A0E75E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11651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27CF429B-C32F-6A7F-DEB3-3C9A12CD2B1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511651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56480702-AFBE-139B-E02B-E50B5F6B75C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11651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D4888504-5BF2-3499-7E28-49F0F0ECE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283C4DB0-1484-674B-C4BF-ED0DEABCD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4C1AF10-A183-01BB-6115-A12D3DDA7CB0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55107F5-0C95-C95E-3DE4-4F082C58CB0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9E57D62-91BE-1391-42C8-DCAE0350D2ED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364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319B232D-8F6E-1282-F2BE-AC9C8976C9D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738206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7DB1CE43-E037-6401-247E-159B332FDA7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738206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9">
            <a:extLst>
              <a:ext uri="{FF2B5EF4-FFF2-40B4-BE49-F238E27FC236}">
                <a16:creationId xmlns:a16="http://schemas.microsoft.com/office/drawing/2014/main" id="{A3416213-919E-24DE-C365-90D9085D51A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738206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9">
            <a:extLst>
              <a:ext uri="{FF2B5EF4-FFF2-40B4-BE49-F238E27FC236}">
                <a16:creationId xmlns:a16="http://schemas.microsoft.com/office/drawing/2014/main" id="{139F76CB-5B02-9D2E-B7BB-62399D7F80C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38206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9">
            <a:extLst>
              <a:ext uri="{FF2B5EF4-FFF2-40B4-BE49-F238E27FC236}">
                <a16:creationId xmlns:a16="http://schemas.microsoft.com/office/drawing/2014/main" id="{BFC9DB09-A4A3-9B58-9355-880BA59E43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511651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9">
            <a:extLst>
              <a:ext uri="{FF2B5EF4-FFF2-40B4-BE49-F238E27FC236}">
                <a16:creationId xmlns:a16="http://schemas.microsoft.com/office/drawing/2014/main" id="{DBC76A77-0ECD-CA22-8A1B-0ECF9125022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11651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F71E9DB5-D843-6B3D-3BAD-E7651125220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511651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9">
            <a:extLst>
              <a:ext uri="{FF2B5EF4-FFF2-40B4-BE49-F238E27FC236}">
                <a16:creationId xmlns:a16="http://schemas.microsoft.com/office/drawing/2014/main" id="{5C248BAC-71B5-BF85-E009-33F354AFB7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11651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22796B0F-CCA7-8447-3212-CDB33348D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13410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8CB90B01-ED01-B0C9-CDE6-0C720EA5C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7B6323-AA62-9AB3-4E58-A7F096374EF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3EC33A8-AAF2-4445-4A95-1EC9F0A7C26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60A5821-03CF-FAB3-E0F8-31E7C6A711DC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250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l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4D8384FB-9607-5904-4E6F-CCB737C494A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4001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2A7E139E-B9AB-0392-39EE-28A09E8444C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1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B0BDC9B8-24A7-44AD-8495-182E8B1655B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4000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C206A83-4739-D487-A6BA-35D4426E6E0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44001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66359170-FD79-CAFA-9916-E21A3A92BD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06882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C1430FC-B6F3-9BC9-30B5-FAFD54616A1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06883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4F44D502-6308-A795-D6C1-3DB60669026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6882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D1910BB6-7EA9-DDE1-58D5-0201986AB1F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06883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C4B8DBED-31AE-D37E-5455-E86F35901D5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93484" y="2457906"/>
            <a:ext cx="3171870" cy="3713149"/>
          </a:xfrm>
          <a:custGeom>
            <a:avLst/>
            <a:gdLst>
              <a:gd name="connsiteX0" fmla="*/ 0 w 3171870"/>
              <a:gd name="connsiteY0" fmla="*/ 0 h 3713149"/>
              <a:gd name="connsiteX1" fmla="*/ 3171870 w 3171870"/>
              <a:gd name="connsiteY1" fmla="*/ 0 h 3713149"/>
              <a:gd name="connsiteX2" fmla="*/ 3171870 w 3171870"/>
              <a:gd name="connsiteY2" fmla="*/ 3713149 h 3713149"/>
              <a:gd name="connsiteX3" fmla="*/ 0 w 3171870"/>
              <a:gd name="connsiteY3" fmla="*/ 3713149 h 371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870" h="3713149">
                <a:moveTo>
                  <a:pt x="0" y="0"/>
                </a:moveTo>
                <a:lnTo>
                  <a:pt x="3171870" y="0"/>
                </a:lnTo>
                <a:lnTo>
                  <a:pt x="3171870" y="3713149"/>
                </a:lnTo>
                <a:lnTo>
                  <a:pt x="0" y="37131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D8EE05DE-F7F2-F99C-AAED-46EA8361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173664"/>
            <a:ext cx="844000" cy="684336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3F2A5A-610C-B2F7-6100-A84ADD610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" y="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E5334CDE-7D24-0D75-BE29-F8A0AD5AB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83E748E-2A62-5A6A-8869-6121839191C1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CBC7B-4E6B-1FC2-2AE1-99E5AB5F300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4B536-ABE4-6709-EBB8-2B1714895A77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05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-item Lis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C46EA94-6AFD-72DE-4BC0-9B723FFBD8A2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2233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7" name="Text Placeholder 39">
            <a:extLst>
              <a:ext uri="{FF2B5EF4-FFF2-40B4-BE49-F238E27FC236}">
                <a16:creationId xmlns:a16="http://schemas.microsoft.com/office/drawing/2014/main" id="{A243729E-794B-F3FC-2EE5-6E811EB575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31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9">
            <a:extLst>
              <a:ext uri="{FF2B5EF4-FFF2-40B4-BE49-F238E27FC236}">
                <a16:creationId xmlns:a16="http://schemas.microsoft.com/office/drawing/2014/main" id="{E79D7EF1-E60A-43E0-B921-D0AC0A0F2A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0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3CF7262-358F-3843-FE94-E35896348E1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017396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6A6BDC5C-C94C-D669-C0A1-8046D94C9CE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4373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9">
            <a:extLst>
              <a:ext uri="{FF2B5EF4-FFF2-40B4-BE49-F238E27FC236}">
                <a16:creationId xmlns:a16="http://schemas.microsoft.com/office/drawing/2014/main" id="{EFBB2384-D5C2-76A5-54F8-D4975868185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544373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4F0AB46-B8F3-5FE8-7859-342D82B051D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723080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3FA7B3C5-2D24-52CE-FBFE-C6EAACA41E0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50057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9">
            <a:extLst>
              <a:ext uri="{FF2B5EF4-FFF2-40B4-BE49-F238E27FC236}">
                <a16:creationId xmlns:a16="http://schemas.microsoft.com/office/drawing/2014/main" id="{F8BBF672-0284-927B-49F1-92414840843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0057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E473B2D-D5FC-0231-ACED-3B5D76DC20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42876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F177614F-87ED-3516-10DB-3039AA6BC77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95574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9">
            <a:extLst>
              <a:ext uri="{FF2B5EF4-FFF2-40B4-BE49-F238E27FC236}">
                <a16:creationId xmlns:a16="http://schemas.microsoft.com/office/drawing/2014/main" id="{356691A8-4174-1932-EDAA-397B596ED22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55741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AC714B0-0DDB-95CC-7C6E-830ED5777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92000" y="595800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6D6EDCD4-6F29-8A2D-6FBA-DEC8CC671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C36B4D5-453F-A6E6-2385-5EAAF52C7FCC}"/>
              </a:ext>
            </a:extLst>
          </p:cNvPr>
          <p:cNvSpPr>
            <a:spLocks noGrp="1"/>
          </p:cNvSpPr>
          <p:nvPr>
            <p:ph type="dt" sz="half" idx="49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AF55EF6-623E-84A9-8176-644E1FF87D1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123EF00-8E89-3E0C-8654-5AFF3E936BA8}"/>
              </a:ext>
            </a:extLst>
          </p:cNvPr>
          <p:cNvSpPr>
            <a:spLocks noGrp="1"/>
          </p:cNvSpPr>
          <p:nvPr>
            <p:ph type="sldNum" sz="half" idx="51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440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-item Lists,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F414D2FC-8DED-1ACF-508C-2A0A9787B32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05952" y="2154648"/>
            <a:ext cx="3838002" cy="59498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DFE930CB-82E2-EBCE-A8BD-BDC03B8F12A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405954" y="2874105"/>
            <a:ext cx="3838000" cy="131300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9">
            <a:extLst>
              <a:ext uri="{FF2B5EF4-FFF2-40B4-BE49-F238E27FC236}">
                <a16:creationId xmlns:a16="http://schemas.microsoft.com/office/drawing/2014/main" id="{45AEDC33-87C5-CE28-FB7A-01BDD70379F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405954" y="4326807"/>
            <a:ext cx="3838002" cy="59498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9">
            <a:extLst>
              <a:ext uri="{FF2B5EF4-FFF2-40B4-BE49-F238E27FC236}">
                <a16:creationId xmlns:a16="http://schemas.microsoft.com/office/drawing/2014/main" id="{8F56F372-7735-E287-9377-D1E529646F5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405954" y="5046264"/>
            <a:ext cx="3838000" cy="131300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ABFA4713-481D-49E5-E182-F16C38EAC7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855395" y="2154648"/>
            <a:ext cx="3838002" cy="59498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9">
            <a:extLst>
              <a:ext uri="{FF2B5EF4-FFF2-40B4-BE49-F238E27FC236}">
                <a16:creationId xmlns:a16="http://schemas.microsoft.com/office/drawing/2014/main" id="{99D20002-2810-EE61-409A-623B7852683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855395" y="2874105"/>
            <a:ext cx="3838000" cy="131300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DD21710-02F7-733A-65EB-77E95DB1EAB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855393" y="4443647"/>
            <a:ext cx="3930649" cy="1778549"/>
          </a:xfrm>
          <a:custGeom>
            <a:avLst/>
            <a:gdLst>
              <a:gd name="connsiteX0" fmla="*/ 0 w 3930649"/>
              <a:gd name="connsiteY0" fmla="*/ 0 h 1778549"/>
              <a:gd name="connsiteX1" fmla="*/ 3930649 w 3930649"/>
              <a:gd name="connsiteY1" fmla="*/ 0 h 1778549"/>
              <a:gd name="connsiteX2" fmla="*/ 3930649 w 3930649"/>
              <a:gd name="connsiteY2" fmla="*/ 1778549 h 1778549"/>
              <a:gd name="connsiteX3" fmla="*/ 0 w 3930649"/>
              <a:gd name="connsiteY3" fmla="*/ 1778549 h 1778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0649" h="1778549">
                <a:moveTo>
                  <a:pt x="0" y="0"/>
                </a:moveTo>
                <a:lnTo>
                  <a:pt x="3930649" y="0"/>
                </a:lnTo>
                <a:lnTo>
                  <a:pt x="3930649" y="1778549"/>
                </a:lnTo>
                <a:lnTo>
                  <a:pt x="0" y="17785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6D6EDCD4-6F29-8A2D-6FBA-DEC8CC671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95800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AC714B0-0DDB-95CC-7C6E-830ED5777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92000" y="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F49EAC9-AC82-F9DD-E2C4-B40F4877BEE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3E71126-375B-BBFF-8783-D41C61864E2B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31CDE54-93FD-1D9C-35AF-6DE8ED74719A}"/>
              </a:ext>
            </a:extLst>
          </p:cNvPr>
          <p:cNvSpPr>
            <a:spLocks noGrp="1"/>
          </p:cNvSpPr>
          <p:nvPr>
            <p:ph type="sldNum" sz="half" idx="40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8398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-item List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l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9">
            <a:extLst>
              <a:ext uri="{FF2B5EF4-FFF2-40B4-BE49-F238E27FC236}">
                <a16:creationId xmlns:a16="http://schemas.microsoft.com/office/drawing/2014/main" id="{0CDB7728-FEF6-A8C0-F28F-5A2A5044E62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4001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9">
            <a:extLst>
              <a:ext uri="{FF2B5EF4-FFF2-40B4-BE49-F238E27FC236}">
                <a16:creationId xmlns:a16="http://schemas.microsoft.com/office/drawing/2014/main" id="{49EE54AB-450B-722E-CF2E-43CD14D8805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1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9">
            <a:extLst>
              <a:ext uri="{FF2B5EF4-FFF2-40B4-BE49-F238E27FC236}">
                <a16:creationId xmlns:a16="http://schemas.microsoft.com/office/drawing/2014/main" id="{E63A3898-F5B7-2B81-0A78-86E32E87971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4000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9">
            <a:extLst>
              <a:ext uri="{FF2B5EF4-FFF2-40B4-BE49-F238E27FC236}">
                <a16:creationId xmlns:a16="http://schemas.microsoft.com/office/drawing/2014/main" id="{BD7576FA-6EF0-5AA4-B90A-63BF2165D96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44001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C323A180-A98F-AC1A-DCC2-E759F845925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06882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2E36B47F-54DF-FD45-C142-8BDBF1EA313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06883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A0B55E9E-7E9A-93B7-43B9-7B34C2532CB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6882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8E7E6D19-929F-FDF7-959E-32298D8173A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06883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FBF3E1B-B374-E67A-B307-E7808463B10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93484" y="2457906"/>
            <a:ext cx="3171870" cy="3713149"/>
          </a:xfrm>
          <a:custGeom>
            <a:avLst/>
            <a:gdLst>
              <a:gd name="connsiteX0" fmla="*/ 0 w 3171870"/>
              <a:gd name="connsiteY0" fmla="*/ 0 h 3713149"/>
              <a:gd name="connsiteX1" fmla="*/ 3171870 w 3171870"/>
              <a:gd name="connsiteY1" fmla="*/ 0 h 3713149"/>
              <a:gd name="connsiteX2" fmla="*/ 3171870 w 3171870"/>
              <a:gd name="connsiteY2" fmla="*/ 3713149 h 3713149"/>
              <a:gd name="connsiteX3" fmla="*/ 0 w 3171870"/>
              <a:gd name="connsiteY3" fmla="*/ 3713149 h 371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870" h="3713149">
                <a:moveTo>
                  <a:pt x="0" y="0"/>
                </a:moveTo>
                <a:lnTo>
                  <a:pt x="3171870" y="0"/>
                </a:lnTo>
                <a:lnTo>
                  <a:pt x="3171870" y="3713149"/>
                </a:lnTo>
                <a:lnTo>
                  <a:pt x="0" y="37131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6DDC3130-A3C3-7AE6-BC41-5676558A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09B643E-CE5D-1852-BB2C-C13807CF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" y="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6C9DB915-08DF-0AC5-9A2A-F401116E0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9D6E9F3-F603-7F3B-A0F8-9EECCC65B573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3F5DB2C-485D-D8D2-8C1F-E4EA8040EE7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5A11E9E-D44F-E555-A2BB-14D6FE777822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43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008" y="854239"/>
            <a:ext cx="7876287" cy="3592629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7" y="4617138"/>
            <a:ext cx="7835927" cy="131376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866237-3EC3-0269-92E0-80E4D6E11C9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7225" y="6076543"/>
            <a:ext cx="2155825" cy="305614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C97D63AA-10AF-817C-3FA8-C3C3CD7F0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664664" y="3164196"/>
            <a:ext cx="1947336" cy="61800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40785FC4-EF47-6A5D-4541-E32905783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947336" cy="61800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D0429B91-8BA2-60E1-F6A1-5A2359A9B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91576" y="0"/>
            <a:ext cx="3400423" cy="6858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C161778-1D47-03FB-2618-74C2B6261BF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1058D4-5B1B-F17E-835A-97462D0DF2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910C1ED-0F4E-7284-E1D0-5D5DCFA95E9D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351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-item Lists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4376F32-4FB3-093D-D835-4F9E3EF02953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2233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Text Placeholder 39">
            <a:extLst>
              <a:ext uri="{FF2B5EF4-FFF2-40B4-BE49-F238E27FC236}">
                <a16:creationId xmlns:a16="http://schemas.microsoft.com/office/drawing/2014/main" id="{05A2EEB6-D088-5DC9-20BF-BFB26FA5A5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31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C4EE7C5F-791A-45FB-8A87-0764EC0F7EA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0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0F278EE-C4BD-3786-017F-D093EE2465E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017396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E907BA94-FBBF-0166-CAA4-81B432510CA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4373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41B9B884-D83C-E348-9F47-95210A1C58E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544373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66D4AC7-BBFA-F617-DD11-9E649A10465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723080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AD702C90-A059-E7DB-144B-1C0F8614AF9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50057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ED5D17F8-5B75-5980-3CDC-4B800A1D114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0057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520C32-89CC-39E4-5415-855B48F4B67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42876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 Placeholder 39">
            <a:extLst>
              <a:ext uri="{FF2B5EF4-FFF2-40B4-BE49-F238E27FC236}">
                <a16:creationId xmlns:a16="http://schemas.microsoft.com/office/drawing/2014/main" id="{64E5BA67-245A-910F-EAEA-9B164985426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95574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9">
            <a:extLst>
              <a:ext uri="{FF2B5EF4-FFF2-40B4-BE49-F238E27FC236}">
                <a16:creationId xmlns:a16="http://schemas.microsoft.com/office/drawing/2014/main" id="{51F6A6FF-8374-DF50-94EF-3C86220F103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55741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677315A8-46EF-5456-554B-CFD019DDB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265D351-7CFF-ACCB-1499-5251773F349C}"/>
              </a:ext>
            </a:extLst>
          </p:cNvPr>
          <p:cNvSpPr>
            <a:spLocks noGrp="1"/>
          </p:cNvSpPr>
          <p:nvPr>
            <p:ph type="dt" sz="half" idx="49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C49C9E8-1A47-560D-4929-E524B64445A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243AEA6-B1A4-1C35-904B-AE7DA7C24494}"/>
              </a:ext>
            </a:extLst>
          </p:cNvPr>
          <p:cNvSpPr>
            <a:spLocks noGrp="1"/>
          </p:cNvSpPr>
          <p:nvPr>
            <p:ph type="sldNum" sz="half" idx="51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38F4515C-99B9-2D48-1FDB-724091897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298359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-item Lists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4B793B-FE1B-6285-CB8E-8986809C3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595440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E8A8674-6A2C-78A3-885D-55C088B0698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775855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baseline="0"/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1" name="Text Placeholder 39">
            <a:extLst>
              <a:ext uri="{FF2B5EF4-FFF2-40B4-BE49-F238E27FC236}">
                <a16:creationId xmlns:a16="http://schemas.microsoft.com/office/drawing/2014/main" id="{E43A858A-91C9-3821-CE0E-B8560BABAAD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31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9">
            <a:extLst>
              <a:ext uri="{FF2B5EF4-FFF2-40B4-BE49-F238E27FC236}">
                <a16:creationId xmlns:a16="http://schemas.microsoft.com/office/drawing/2014/main" id="{9CAF2C49-1346-8F16-115B-B7FF24FBBC2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0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9EF5B5-8530-E4D6-CF9A-48AD966AE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4290502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E3CF133-5941-82E8-E04A-DA0824EBD0E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471925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/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39">
            <a:extLst>
              <a:ext uri="{FF2B5EF4-FFF2-40B4-BE49-F238E27FC236}">
                <a16:creationId xmlns:a16="http://schemas.microsoft.com/office/drawing/2014/main" id="{45B3CBFA-E3D3-AC2E-B510-A3E509B0C78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4373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9">
            <a:extLst>
              <a:ext uri="{FF2B5EF4-FFF2-40B4-BE49-F238E27FC236}">
                <a16:creationId xmlns:a16="http://schemas.microsoft.com/office/drawing/2014/main" id="{C4A03FA8-A059-D38F-9876-666DD0ECB57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544373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A5883-1BC2-4117-EA02-EC8AD2250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6996186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026FB72-13D2-A672-8054-B2DD723FDAF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177609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/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5" name="Text Placeholder 39">
            <a:extLst>
              <a:ext uri="{FF2B5EF4-FFF2-40B4-BE49-F238E27FC236}">
                <a16:creationId xmlns:a16="http://schemas.microsoft.com/office/drawing/2014/main" id="{7E338EE7-1C29-9EB1-7D4B-BE14FF1EF55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50057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1A88B820-9E83-5831-8899-B32462660AF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0057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D94238-F4ED-1581-5C30-F99B2DD3B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9701870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A8172AFA-E7F1-B55A-76C1-51D31BBCF2D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83293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/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742CB665-6EEC-FF01-F8B6-BFDD82A1C9B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95574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A0C05F80-E7A7-974F-11AE-37CA12917E4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55741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92033DA-CD7B-15DF-86F6-0E2B9CC1B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2BBB4F4-DBE8-A871-F021-41C278F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3B934A-5E56-386C-D8A1-F89B47535235}"/>
              </a:ext>
            </a:extLst>
          </p:cNvPr>
          <p:cNvSpPr>
            <a:spLocks noGrp="1"/>
          </p:cNvSpPr>
          <p:nvPr>
            <p:ph type="dt" sz="half" idx="57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01DED24-163D-B65F-BE20-40E3E89BA187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EC2C11-1B85-1A51-4D3C-613DDEF59E4C}"/>
              </a:ext>
            </a:extLst>
          </p:cNvPr>
          <p:cNvSpPr>
            <a:spLocks noGrp="1"/>
          </p:cNvSpPr>
          <p:nvPr>
            <p:ph type="sldNum" sz="half" idx="59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824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lIns="0" tIns="0" rIns="0" bIns="0" anchor="ctr">
            <a:no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474839"/>
            <a:ext cx="10504000" cy="4551241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E7076EBE-8B9B-D80E-9D47-670E9B0CE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27775" y="613410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4E827913-4E68-200E-74E6-BA627AD33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7294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7268E-5E3E-2AD7-B2AC-3E79A405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FE119-0E16-F9DF-FDDF-999CD986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75046-A216-B975-2CE2-CAC7ADC2F49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6861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lIns="0" tIns="0" rIns="0" bIns="0" anchor="ctr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61238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F5E03-29BB-BE4A-E176-199F574D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0FA5B-BE86-69EC-2B18-32D177B8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A68EB-985E-2769-ED1E-68DF9609ABE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373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945532"/>
            <a:ext cx="10504000" cy="4080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E4976D-B589-0C31-E7E9-4482138CF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" y="652680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69F5D76E-8F7F-EBB8-F6C2-59CB707B8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1A527B57-46D4-DC53-E28F-8A420C8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27775" y="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722920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385975"/>
            <a:ext cx="4325112" cy="2454796"/>
          </a:xfrm>
        </p:spPr>
        <p:txBody>
          <a:bodyPr lIns="0" tIns="0" rIns="0" bIns="0" anchor="ctr">
            <a:noAutofit/>
          </a:bodyPr>
          <a:lstStyle>
            <a:lvl1pPr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386584"/>
            <a:ext cx="4325112" cy="2459736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012AECC-AEEF-9D31-81F0-BCB9078C0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960385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AA2FA1EE-FD32-9C64-3B6B-7AC3E380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27775" y="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658BB-96CD-AE22-0752-A04D94B9806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16505-EF88-827D-E3AA-E760AC687E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0F268-BF9C-C514-E532-F90259E6977A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9981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258568"/>
            <a:ext cx="3813048" cy="3557016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2254250"/>
            <a:ext cx="4956175" cy="3556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7C2B6F59-ED68-51DC-A79B-DBB58FF84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725C6-AC4C-0F93-49B1-C5DA56CFE1C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F279C-C717-2E57-C2ED-3895123B51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D4253-87B4-E013-4CA9-52ACDA3F5117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063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109587"/>
            <a:ext cx="4145582" cy="4638825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66338" y="1110022"/>
            <a:ext cx="5681662" cy="481806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C90280B4-6872-BA31-B1E5-F2FAF9A8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27775" y="613410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BA2446B5-DBA6-557B-92E7-CE3595DF1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0271A-D627-7A0C-1E77-FD78A6DAAD1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3BBE-43FC-FA7F-3C5B-0FB78E695A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EC3EF-BAD7-BA7C-005E-1A7A28BAB38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7599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8500" y="848720"/>
            <a:ext cx="6159500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id="{F6B9B460-038F-94C6-5604-883BAEC67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652680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68AEA442-11FE-1B85-7968-9FE21AEDB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F4D58676-1C6B-6FA9-251E-AC5FBEE2B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-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527641C1-A183-119C-6C5B-7AA58CE87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768799" y="-1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25243-1D75-D130-2A64-9D8D62A4DC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0B224-2FF4-03EF-2985-70266625D0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CC9B9-1170-67B4-2F4C-55CFD0D4AB2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5814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lIns="0" tIns="0" rIns="0" bIns="0" anchor="ctr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4268" y="831918"/>
            <a:ext cx="6843732" cy="5194161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0B57D9C-D3CB-6F60-3C0D-F86F2CA43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29B5B1B9-F2C2-0F1F-6AEF-2EA9DAC91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B0D2-1D8F-C04A-2E14-CAC12A0BB2A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9D95A-623C-662D-B8D6-C1FB049050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DB802-9AEC-2C86-BFAB-9C94E5986B98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92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34579FB-0535-0E7B-EA0D-AE079FAF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627037" y="-706963"/>
            <a:ext cx="2937934" cy="12191992"/>
          </a:xfrm>
          <a:custGeom>
            <a:avLst/>
            <a:gdLst>
              <a:gd name="connsiteX0" fmla="*/ 2937934 w 2937934"/>
              <a:gd name="connsiteY0" fmla="*/ 0 h 12191992"/>
              <a:gd name="connsiteX1" fmla="*/ 2937934 w 2937934"/>
              <a:gd name="connsiteY1" fmla="*/ 12191992 h 12191992"/>
              <a:gd name="connsiteX2" fmla="*/ 0 w 2937934"/>
              <a:gd name="connsiteY2" fmla="*/ 12191992 h 12191992"/>
              <a:gd name="connsiteX3" fmla="*/ 0 w 2937934"/>
              <a:gd name="connsiteY3" fmla="*/ 0 h 1219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7934" h="12191992">
                <a:moveTo>
                  <a:pt x="2937934" y="0"/>
                </a:moveTo>
                <a:lnTo>
                  <a:pt x="2937934" y="12191992"/>
                </a:lnTo>
                <a:lnTo>
                  <a:pt x="0" y="121919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140495"/>
            <a:ext cx="8229600" cy="262115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1" y="4039647"/>
            <a:ext cx="8229600" cy="1414091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A1B559-C04E-A343-2813-FE2DB1923D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47105" y="5587422"/>
            <a:ext cx="3097790" cy="426362"/>
          </a:xfrm>
        </p:spPr>
        <p:txBody>
          <a:bodyPr lIns="0" tIns="0" rIns="0" bIns="0"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A2608-63F3-731E-0A43-0E240CF5A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72000" y="3920066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3CE49A-81F4-962F-8DCE-0F4B9D70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72000" y="3200066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35E175-A34B-F1FE-C21F-0191BB162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9552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B8042-5E77-A1E9-101E-5D1311F9F24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8161E-DF2B-A395-AB41-52FF8492D8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483ED-35CC-1B95-31BE-C835B41D6161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052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241267" cy="1928214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AB1ED0A0-002B-4573-E3EC-257C72B4218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57442" y="831919"/>
            <a:ext cx="3949885" cy="519416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A1FBFB35-D32F-1F82-020A-29E90D232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723F0D57-3F85-E12F-FF1C-ECD9B9505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EF127F55-1BB6-F04A-2011-F477F67E3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FCA6-90E6-645C-83C5-2EA901E46D9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CF45059-914B-98BC-CE32-21B994C11C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144FF3-8F41-EA3B-3334-EAA4DFDC11B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918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135624" cy="1928791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CE785EFA-A20E-34BD-1F43-41D71765644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2" y="831918"/>
            <a:ext cx="4006875" cy="519416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87C69A9E-7322-5194-13E2-93C7D7002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8AB53FE1-7680-2C8E-70CF-D674972D3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13410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881753D4-DE4C-EA13-0F9D-BA9831626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59D4343-C33B-90EB-3F21-D8973A0B13F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B40BBD0-0F9D-182F-0831-B7C7987E4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9CAE5C7-3235-E1AC-C62B-F1DDE914BB4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668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135624" cy="1928791"/>
          </a:xfrm>
        </p:spPr>
        <p:txBody>
          <a:bodyPr lIns="0" tIns="0" rIns="0" bIns="0" anchor="b">
            <a:noAutofit/>
          </a:bodyPr>
          <a:lstStyle>
            <a:lvl1pPr algn="l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2" y="831918"/>
            <a:ext cx="4006875" cy="519416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55EB0A70-04CD-26DE-BE20-EF655D8B7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7E4709C2-0D04-D67A-EAD6-46FA0B3D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10">
            <a:extLst>
              <a:ext uri="{FF2B5EF4-FFF2-40B4-BE49-F238E27FC236}">
                <a16:creationId xmlns:a16="http://schemas.microsoft.com/office/drawing/2014/main" id="{D2170013-17CD-7570-6413-53FD1A329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0420C-21EA-A137-94EA-7CB5AD5C289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5FC22-F2D9-EF5B-0678-3678B4A14AC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4AF99-6BCE-53B0-C2F9-75CDEE4E2A2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5D202A1-D991-7D10-0C19-6BEEA58CEFF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739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5622"/>
            <a:ext cx="5906997" cy="1928790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B0D848ED-ED73-86A8-A1FA-AF09CBE7839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44001" y="2868150"/>
            <a:ext cx="5906996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847007C7-5340-21AB-9C7D-DEAEEEC51F9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00452" y="831918"/>
            <a:ext cx="4006875" cy="519416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13CA70C1-F619-4E37-711E-3B0AD7A76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AFD330A2-1BB8-0E4E-4029-7943C275F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2CA1D929-364A-512C-A838-1E811BAAA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39E46-5D7F-72A4-2992-9ED1BC2734D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21D8C09-15AC-F77D-CB44-460449C518A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9DACD80-A888-AB57-3EB1-6A05051158F8}"/>
              </a:ext>
            </a:extLst>
          </p:cNvPr>
          <p:cNvSpPr>
            <a:spLocks noGrp="1"/>
          </p:cNvSpPr>
          <p:nvPr>
            <p:ph type="sldNum" sz="half" idx="21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5808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135623" cy="1922494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3" y="831918"/>
            <a:ext cx="4006874" cy="519416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04EB612-D143-1C59-FAC1-BE3F2604E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" y="652680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B5478D54-1F0E-F8E7-4B93-88A2EC96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90152C41-78FB-BD6F-653B-DE9008C18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5EEFF-C284-0BE0-EEBD-B7F7F2C34F8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1E30B-BC94-1D52-B8BF-39973F2E4B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942BB-555B-9390-C818-BD6DE5FAFF7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22DD0655-7FBE-20E6-B7D1-1148A340CD3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52438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lIns="0" tIns="0" rIns="0" bIns="0" anchor="b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45EDBA9A-BBB2-C38B-35AA-3332717F4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27775" y="613410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34B859A9-1821-2589-D888-96C351D1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7294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5AB366C-F93E-3AFB-D35B-4BC82E7C6AD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E31A400-7DBA-6924-5C88-174738A75FC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3C60CDC-3D11-6ABE-B5A5-D820E8ED660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8BA97A0-54BE-6E1F-F43D-7D7A45D7424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548648"/>
            <a:ext cx="4361689" cy="347743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47087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30231" y="1970468"/>
            <a:ext cx="4512601" cy="40556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1CDF053D-9E1A-5ADF-E378-BC1B594D5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13410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E3C03305-0727-063D-F65D-52727C590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27775" y="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F2C52-862C-D359-D97F-E2F4BD5C67C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75291-1615-B740-A2A2-550AA0A853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1A756-7B83-B6D1-BB4B-EDA9B21DA39C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6970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3616" y="1892623"/>
            <a:ext cx="4572000" cy="41334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039F7129-301F-37A1-8705-D22FCF30E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498D78AA-FF02-2016-CF6A-C287F8BFB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id="{731F5CAE-1167-CB4F-9EA2-587063BB8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7">
            <a:extLst>
              <a:ext uri="{FF2B5EF4-FFF2-40B4-BE49-F238E27FC236}">
                <a16:creationId xmlns:a16="http://schemas.microsoft.com/office/drawing/2014/main" id="{C52FFC89-9C77-38D4-A1FD-0A2BAEA17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BB193-0784-1AD4-B27A-84ED0D44275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318F5-7A38-F682-11AA-AE09CA3B7A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A7C28-F8FB-B78B-439E-C789066057D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9042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6432" y="2539814"/>
            <a:ext cx="3401568" cy="34862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097690AD-7FA4-0418-6C03-72D30D2EA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FC8158AE-2E1B-8E88-C942-74974BB4C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5ACE21C4-AC61-BA7B-3232-A517F53A3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585C3-C0FA-D85B-2063-2C94D333BBD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7039C9C-1C0E-8A85-3890-EF9EA31C575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8E6F8DA-CA80-94AC-BE08-CBBC8037FC6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1583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2538248"/>
            <a:ext cx="3401568" cy="34878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93CD1190-01A7-D05B-1964-F61E740CD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4A18FB04-9E36-8821-63A6-D2D4B3017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2E234B26-4369-21D0-047C-F9011FF3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09FD1-17D3-3619-19C3-BB912570FED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C7895-0784-619C-6257-88E7A3F26C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2DFAC-502B-774F-51F2-AFC9F18FEACA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7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>
            <a:extLst>
              <a:ext uri="{FF2B5EF4-FFF2-40B4-BE49-F238E27FC236}">
                <a16:creationId xmlns:a16="http://schemas.microsoft.com/office/drawing/2014/main" id="{955E0A3A-BD31-2674-02EE-D5CC54C0D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3428999"/>
            <a:ext cx="12192000" cy="197061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3774116"/>
            <a:ext cx="11460480" cy="1590543"/>
          </a:xfrm>
        </p:spPr>
        <p:txBody>
          <a:bodyPr lIns="0" tIns="0" rIns="0" bIns="0" anchor="t">
            <a:normAutofit/>
          </a:bodyPr>
          <a:lstStyle>
            <a:lvl1pPr algn="l"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563401"/>
            <a:ext cx="11460480" cy="756965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1794CE9-E819-5EF2-87AA-CD888A593FE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279019" y="6400800"/>
            <a:ext cx="2743200" cy="393700"/>
          </a:xfrm>
        </p:spPr>
        <p:txBody>
          <a:bodyPr lIns="0" tIns="0" rIns="0" bIns="0"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5" name="Picture Placeholder 14" descr="One tall building modern style black and white.">
            <a:extLst>
              <a:ext uri="{FF2B5EF4-FFF2-40B4-BE49-F238E27FC236}">
                <a16:creationId xmlns:a16="http://schemas.microsoft.com/office/drawing/2014/main" id="{6E7C4A80-E63C-3031-27DB-BBE012F4109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2"/>
            <a:ext cx="12192000" cy="3687377"/>
          </a:xfrm>
          <a:custGeom>
            <a:avLst/>
            <a:gdLst>
              <a:gd name="connsiteX0" fmla="*/ 0 w 12192000"/>
              <a:gd name="connsiteY0" fmla="*/ 0 h 3687377"/>
              <a:gd name="connsiteX1" fmla="*/ 12192000 w 12192000"/>
              <a:gd name="connsiteY1" fmla="*/ 0 h 3687377"/>
              <a:gd name="connsiteX2" fmla="*/ 12192000 w 12192000"/>
              <a:gd name="connsiteY2" fmla="*/ 444499 h 3687377"/>
              <a:gd name="connsiteX3" fmla="*/ 11425238 w 12192000"/>
              <a:gd name="connsiteY3" fmla="*/ 444499 h 3687377"/>
              <a:gd name="connsiteX4" fmla="*/ 11425238 w 12192000"/>
              <a:gd name="connsiteY4" fmla="*/ 2391835 h 3687377"/>
              <a:gd name="connsiteX5" fmla="*/ 12192000 w 12192000"/>
              <a:gd name="connsiteY5" fmla="*/ 2391835 h 3687377"/>
              <a:gd name="connsiteX6" fmla="*/ 12192000 w 12192000"/>
              <a:gd name="connsiteY6" fmla="*/ 3687377 h 3687377"/>
              <a:gd name="connsiteX7" fmla="*/ 2426216 w 12192000"/>
              <a:gd name="connsiteY7" fmla="*/ 3687377 h 3687377"/>
              <a:gd name="connsiteX8" fmla="*/ 2426216 w 12192000"/>
              <a:gd name="connsiteY8" fmla="*/ 2963477 h 3687377"/>
              <a:gd name="connsiteX9" fmla="*/ 0 w 12192000"/>
              <a:gd name="connsiteY9" fmla="*/ 2963477 h 3687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87377">
                <a:moveTo>
                  <a:pt x="0" y="0"/>
                </a:moveTo>
                <a:lnTo>
                  <a:pt x="12192000" y="0"/>
                </a:lnTo>
                <a:lnTo>
                  <a:pt x="12192000" y="444499"/>
                </a:lnTo>
                <a:lnTo>
                  <a:pt x="11425238" y="444499"/>
                </a:lnTo>
                <a:lnTo>
                  <a:pt x="11425238" y="2391835"/>
                </a:lnTo>
                <a:lnTo>
                  <a:pt x="12192000" y="2391835"/>
                </a:lnTo>
                <a:lnTo>
                  <a:pt x="12192000" y="3687377"/>
                </a:lnTo>
                <a:lnTo>
                  <a:pt x="2426216" y="3687377"/>
                </a:lnTo>
                <a:lnTo>
                  <a:pt x="2426216" y="2963477"/>
                </a:lnTo>
                <a:lnTo>
                  <a:pt x="0" y="296347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264F984E-6A1B-A033-4FBC-3158758B9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963479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038D67BC-3BCF-76A8-9BF0-606484072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798455" y="1014376"/>
            <a:ext cx="2020327" cy="766762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9C312-642F-DE98-976D-2DBE2EAC42E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AEAA7-DE9F-17B8-3F1D-002EC04537B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17B79-A16A-9D34-8092-50AE53A616D3}"/>
              </a:ext>
            </a:extLst>
          </p:cNvPr>
          <p:cNvSpPr>
            <a:spLocks noGrp="1"/>
          </p:cNvSpPr>
          <p:nvPr>
            <p:ph type="sldNum" sz="half" idx="22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87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lIns="0" tIns="0" rIns="0" bIns="0" anchor="b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74448" y="2970092"/>
            <a:ext cx="3273552" cy="29535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BC616BFE-87E7-15B1-BE25-55D1A05BF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53E786F4-E71D-CFC6-78CC-37D062171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768799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7F430-E16C-DB47-2D12-A6B6A0A530F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89D42-6067-52C1-64C7-175E6BC6EB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1FAC5-DA8E-3118-188C-90203A7E238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3681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lIns="0" tIns="0" rIns="0" bIns="0" anchor="t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91351" y="4508939"/>
            <a:ext cx="5651393" cy="151652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78D5D10E-35CF-5B74-29A6-11679EB8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59F69B48-F459-FF66-26A9-7EC00C9F7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991EAAD-5E54-2080-2B9B-B19E843B643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91084A-93AC-072A-7367-DE9AE048A7B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BE4C08-656F-090F-ADE8-832DD695E70B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0409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lIns="0" tIns="0" rIns="0" bIns="0" anchor="t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2910" y="3785800"/>
            <a:ext cx="7366186" cy="2240280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A4C43E1-0073-A35D-0A04-ED32FA1BF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49555A3-9265-EF73-CF8C-45D64D56F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EBA73-01F9-86A4-00C2-B8F864FAFC2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6286F-948B-A354-C39B-0CCDE3D271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247BB-0B45-F3B8-2827-87B286ED5D4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1249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lIns="0" tIns="0" rIns="0" bIns="0" anchor="t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35972" y="839450"/>
            <a:ext cx="7312028" cy="2240280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DD85C6AE-2C4C-5E38-47AE-05318D667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3071C948-EB93-1CA0-72C9-A49862E4C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D45D4-FE2B-EB10-39D7-EABDFE8EC6D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03B1-F337-4DE6-A553-B870A5400C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CFA0A-FC5D-D0F9-EA38-A0E0E192373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6001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lIns="0" tIns="0" rIns="0" bIns="0" anchor="ctr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90520" y="2081048"/>
            <a:ext cx="4023360" cy="39186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B879A9D4-2DE0-F5AB-C643-7D6C624F5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2D787054-1839-E686-38C1-14B884039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28000" y="2081048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5589B-ED64-F606-AD4D-82558DFE2F9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E6E25-8F36-46AA-7353-63CD48AEA3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7EEA2-3419-D7B3-9621-57F8695BB18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007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38648" y="831919"/>
            <a:ext cx="5609353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9B5DC763-7A3E-F543-D730-F1D0DB8E7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7BD5A08B-EED8-797D-F25E-F1027E0C2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890AF34F-C900-E182-C79E-F87C625DA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00220-A3EA-A5A4-0CE3-CD8DBA62B9D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8548E-F7FA-ADF2-255A-A393995E048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31298-3111-9F68-2490-97F4A8DB37EC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436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lIns="0" tIns="0" rIns="0" bIns="0" anchor="t">
            <a:no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61186" y="831919"/>
            <a:ext cx="6586814" cy="515235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id="{05FFA936-7860-03EC-833F-6A837DCB4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652680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823AC08E-BB10-EDBA-C0E3-558A1F46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362DB80-9F02-EB8E-FC5F-14EB115DD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EC586-446A-7442-E39B-030A8C7850C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B311C-F361-BA00-37B8-7634DBDFA2F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91745-C6C1-1702-1C5A-3F5C1383BD8B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521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lIns="0" tIns="0" rIns="0" bIns="0" anchor="b">
            <a:no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39E8EB8E-D63B-6AF9-B3A0-B05D41CD8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048AF7A1-40D5-5DBA-10C9-828BAC169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C1DE6-0C7C-1CAF-7C78-5D609369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7C0A9-12CC-9AFC-8344-66313311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7CCB-E1D6-437F-A321-AC311F05559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410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lIns="0" tIns="0" rIns="0" bIns="0" anchor="b">
            <a:no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90AE8DFC-9941-7AAD-BE59-0C47E3A3D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4D599065-206D-B396-91F8-07BD1D0B1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C41CC-3994-216B-257A-9EF40332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14F33-A50F-76BC-E256-41A00023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8ED4B-8927-6920-5B11-CF5655D44608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736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lIns="0" tIns="0" rIns="0" bIns="0" anchor="b">
            <a:noAutofit/>
          </a:bodyPr>
          <a:lstStyle>
            <a:lvl1pPr algn="ctr">
              <a:defRPr sz="23200">
                <a:solidFill>
                  <a:schemeClr val="bg2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B8163FF-4732-F569-E5D9-9B6A2B0C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058DED8-3ECE-DBAC-089A-2CA6ED29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21E5DAD-47E7-5589-A6AC-9B13B86A10E0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357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96624185-F7D1-FA60-1A95-7A114118D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3559" y="1"/>
            <a:ext cx="8318441" cy="402844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9658" y="285071"/>
            <a:ext cx="6470926" cy="3606209"/>
          </a:xfrm>
        </p:spPr>
        <p:txBody>
          <a:bodyPr lIns="0" tIns="0" rIns="0" bIns="0" anchor="b">
            <a:no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658" y="4226560"/>
            <a:ext cx="6470926" cy="149352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Picture Placeholder 19" descr="One tall building modern style black and white.">
            <a:extLst>
              <a:ext uri="{FF2B5EF4-FFF2-40B4-BE49-F238E27FC236}">
                <a16:creationId xmlns:a16="http://schemas.microsoft.com/office/drawing/2014/main" id="{B5F970DC-4D95-E856-C011-166EE410B02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"/>
            <a:ext cx="4671295" cy="6857999"/>
          </a:xfrm>
          <a:custGeom>
            <a:avLst/>
            <a:gdLst>
              <a:gd name="connsiteX0" fmla="*/ 0 w 4671295"/>
              <a:gd name="connsiteY0" fmla="*/ 6134100 h 6857999"/>
              <a:gd name="connsiteX1" fmla="*/ 574 w 4671295"/>
              <a:gd name="connsiteY1" fmla="*/ 6134100 h 6857999"/>
              <a:gd name="connsiteX2" fmla="*/ 574 w 4671295"/>
              <a:gd name="connsiteY2" fmla="*/ 6857999 h 6857999"/>
              <a:gd name="connsiteX3" fmla="*/ 0 w 4671295"/>
              <a:gd name="connsiteY3" fmla="*/ 6857999 h 6857999"/>
              <a:gd name="connsiteX4" fmla="*/ 575 w 4671295"/>
              <a:gd name="connsiteY4" fmla="*/ 1729318 h 6857999"/>
              <a:gd name="connsiteX5" fmla="*/ 575 w 4671295"/>
              <a:gd name="connsiteY5" fmla="*/ 3676654 h 6857999"/>
              <a:gd name="connsiteX6" fmla="*/ 767337 w 4671295"/>
              <a:gd name="connsiteY6" fmla="*/ 3676654 h 6857999"/>
              <a:gd name="connsiteX7" fmla="*/ 767337 w 4671295"/>
              <a:gd name="connsiteY7" fmla="*/ 1729318 h 6857999"/>
              <a:gd name="connsiteX8" fmla="*/ 574 w 4671295"/>
              <a:gd name="connsiteY8" fmla="*/ 0 h 6857999"/>
              <a:gd name="connsiteX9" fmla="*/ 4671295 w 4671295"/>
              <a:gd name="connsiteY9" fmla="*/ 0 h 6857999"/>
              <a:gd name="connsiteX10" fmla="*/ 4671295 w 4671295"/>
              <a:gd name="connsiteY10" fmla="*/ 6857999 h 6857999"/>
              <a:gd name="connsiteX11" fmla="*/ 2426216 w 4671295"/>
              <a:gd name="connsiteY11" fmla="*/ 6857999 h 6857999"/>
              <a:gd name="connsiteX12" fmla="*/ 2426216 w 4671295"/>
              <a:gd name="connsiteY12" fmla="*/ 6134100 h 6857999"/>
              <a:gd name="connsiteX13" fmla="*/ 574 w 4671295"/>
              <a:gd name="connsiteY13" fmla="*/ 613410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71295" h="6857999">
                <a:moveTo>
                  <a:pt x="0" y="6134100"/>
                </a:moveTo>
                <a:lnTo>
                  <a:pt x="574" y="6134100"/>
                </a:lnTo>
                <a:lnTo>
                  <a:pt x="574" y="6857999"/>
                </a:lnTo>
                <a:lnTo>
                  <a:pt x="0" y="6857999"/>
                </a:lnTo>
                <a:close/>
                <a:moveTo>
                  <a:pt x="575" y="1729318"/>
                </a:moveTo>
                <a:lnTo>
                  <a:pt x="575" y="3676654"/>
                </a:lnTo>
                <a:lnTo>
                  <a:pt x="767337" y="3676654"/>
                </a:lnTo>
                <a:lnTo>
                  <a:pt x="767337" y="1729318"/>
                </a:lnTo>
                <a:close/>
                <a:moveTo>
                  <a:pt x="574" y="0"/>
                </a:moveTo>
                <a:lnTo>
                  <a:pt x="4671295" y="0"/>
                </a:lnTo>
                <a:lnTo>
                  <a:pt x="4671295" y="6857999"/>
                </a:lnTo>
                <a:lnTo>
                  <a:pt x="2426216" y="6857999"/>
                </a:lnTo>
                <a:lnTo>
                  <a:pt x="2426216" y="6134100"/>
                </a:lnTo>
                <a:lnTo>
                  <a:pt x="574" y="61341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40ED42D-2092-EE19-1040-6CA890C1AA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59658" y="6089333"/>
            <a:ext cx="2116137" cy="29299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altLang="zh-CN"/>
              <a:t>Presenter Name</a:t>
            </a: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E11187-86CB-6B4B-4F55-B8E4A0994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45820" y="5270500"/>
            <a:ext cx="741680" cy="243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C8F2F8-2E90-744F-370E-A1F3349F9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706880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018F5-6938-C956-A700-3FB7BD456C9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0C64-77F2-ABAA-2AE0-EAC05A006C9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BAF6-FA89-36E3-9418-68410C90775E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163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FC2F8FA1-07E9-4B86-7FE6-89A713032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62EE4FA8-C14D-42BE-7F2F-3EC2A3256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A21E5-0951-8C64-839E-74A736BB5DF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661DC-AC19-7062-B8F5-8F4A2BB0F70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27A9A-1BE2-BB2E-2CBA-D212DFEC3D75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2545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22D94787-2437-0D44-4DC0-5BF87C1E4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6134100"/>
            <a:ext cx="185398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466DC4A4-5BC3-6A6B-8176-7BBAE4333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616942" y="363855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C22A6-DAD3-172B-2EB3-FFCC78ECE8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89CB7-4D3B-AFD6-E514-8785D7C632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F7D4F-E910-621B-FBA2-BE8B3CADEED9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9377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 lIns="0" tIns="0" rIns="0" bIns="0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EC75204E-6665-1741-E3D7-F49BC009A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616942" y="1399798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D185E67F-DBF6-C265-5156-18A6640D0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7497" y="5430012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634C7-BDBE-F74F-0DD6-497555F740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398AA-835E-B4A0-899B-7F8F1FB510A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C05F7-BD8A-E7E0-8BC7-A2AA2C1F712A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2559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F962006A-7A6E-64B1-877A-0C57CD526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-851158" y="265557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EBC863B5-260B-6940-CC7B-7FEF1C988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7497" y="5299974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898FB-5C3D-C237-A1F3-7D1A698D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E07D4-DFB1-0BD8-ED01-8DBACA0B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C0288F-EB42-E0B4-4B02-6E89CDA9DD18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111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005E8BA8-BCB0-A21C-E1D5-6671C670E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F67E0-E1D7-D3B1-13D7-00781534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4D3C5-6449-30B8-7A03-C3037417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957B6-1D68-2616-29D0-E0C8BAD6C60D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456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D6ABBB03-AFDB-81BD-70C3-D82D136C8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9704644" y="2904067"/>
            <a:ext cx="3924846" cy="1049867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DF4FF-0F4F-E0DF-A8BE-06843DB7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C9C00-2D6F-F5A7-EBD5-B98FD68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8A836-067A-6986-1DD8-8B993AF731B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834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 lIns="0" tIns="0" rIns="0" bIns="0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47455"/>
            <a:ext cx="5181600" cy="38786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147455"/>
            <a:ext cx="5181600" cy="38786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FEF54682-8F32-1FB8-5785-1FA2F6F71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616942" y="4451022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3A95296-5CDA-E3B3-0B57-4566F9E12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-265301" y="1097222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9759082-3FD3-AD43-8FA5-565BDFB9ED3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8590839-8D9C-7FDA-3B8C-73E3E1A5E3C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657629-536B-9BFB-EC51-1247E178D54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7908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 lIns="0" tIns="0" rIns="0" bIns="0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7">
            <a:extLst>
              <a:ext uri="{FF2B5EF4-FFF2-40B4-BE49-F238E27FC236}">
                <a16:creationId xmlns:a16="http://schemas.microsoft.com/office/drawing/2014/main" id="{74B0C123-9686-1617-39D2-ADE5CB586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6298167"/>
            <a:ext cx="12192000" cy="559834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E0D3B3C2-1BB1-17EC-DF54-658C48FEB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768799" y="6298164"/>
            <a:ext cx="4423201" cy="559836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5C3E60D-570F-0D6C-C377-531B3091F59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937B375-5A3B-9658-B6A4-93F05EA8B1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51FFEBF-4C88-45B8-F189-5E606F1BA5E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5756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92033DA-CD7B-15DF-86F6-0E2B9CC1B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2BBB4F4-DBE8-A871-F021-41C278F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732B1A8-9A4C-2F87-F5FE-86FAA84D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776EF97-0947-9B9B-4BE7-6965904B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588A54-7EB8-6DB9-632B-D8EC53B90B7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897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9E4D4-DECE-2646-7295-257467A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F21E1-29AB-9E64-9FEA-A6D85C8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A14B9-F25F-51D7-746A-023A6F0C047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86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80DD8D16-D0C7-F3D2-48A8-A579B2B28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18441" cy="4025314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285071"/>
            <a:ext cx="6841490" cy="3606209"/>
          </a:xfrm>
        </p:spPr>
        <p:txBody>
          <a:bodyPr lIns="0" tIns="0" rIns="0" bIns="0" anchor="b">
            <a:no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226560"/>
            <a:ext cx="6841490" cy="148209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6033C09-8FAE-F082-7CC9-7A1AC41094D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65760" y="5990748"/>
            <a:ext cx="2574925" cy="251143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4" name="Picture Placeholder 19" descr="One tall building modern style black and white.">
            <a:extLst>
              <a:ext uri="{FF2B5EF4-FFF2-40B4-BE49-F238E27FC236}">
                <a16:creationId xmlns:a16="http://schemas.microsoft.com/office/drawing/2014/main" id="{F7F5830D-261D-69B1-C97B-FDEBA7981C1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flipH="1">
            <a:off x="7520705" y="2"/>
            <a:ext cx="4671295" cy="6857999"/>
          </a:xfrm>
          <a:custGeom>
            <a:avLst/>
            <a:gdLst>
              <a:gd name="connsiteX0" fmla="*/ 0 w 4671295"/>
              <a:gd name="connsiteY0" fmla="*/ 6134100 h 6857999"/>
              <a:gd name="connsiteX1" fmla="*/ 574 w 4671295"/>
              <a:gd name="connsiteY1" fmla="*/ 6134100 h 6857999"/>
              <a:gd name="connsiteX2" fmla="*/ 574 w 4671295"/>
              <a:gd name="connsiteY2" fmla="*/ 6857999 h 6857999"/>
              <a:gd name="connsiteX3" fmla="*/ 0 w 4671295"/>
              <a:gd name="connsiteY3" fmla="*/ 6857999 h 6857999"/>
              <a:gd name="connsiteX4" fmla="*/ 575 w 4671295"/>
              <a:gd name="connsiteY4" fmla="*/ 1729318 h 6857999"/>
              <a:gd name="connsiteX5" fmla="*/ 575 w 4671295"/>
              <a:gd name="connsiteY5" fmla="*/ 3676654 h 6857999"/>
              <a:gd name="connsiteX6" fmla="*/ 767337 w 4671295"/>
              <a:gd name="connsiteY6" fmla="*/ 3676654 h 6857999"/>
              <a:gd name="connsiteX7" fmla="*/ 767337 w 4671295"/>
              <a:gd name="connsiteY7" fmla="*/ 1729318 h 6857999"/>
              <a:gd name="connsiteX8" fmla="*/ 574 w 4671295"/>
              <a:gd name="connsiteY8" fmla="*/ 0 h 6857999"/>
              <a:gd name="connsiteX9" fmla="*/ 4671295 w 4671295"/>
              <a:gd name="connsiteY9" fmla="*/ 0 h 6857999"/>
              <a:gd name="connsiteX10" fmla="*/ 4671295 w 4671295"/>
              <a:gd name="connsiteY10" fmla="*/ 6857999 h 6857999"/>
              <a:gd name="connsiteX11" fmla="*/ 2426216 w 4671295"/>
              <a:gd name="connsiteY11" fmla="*/ 6857999 h 6857999"/>
              <a:gd name="connsiteX12" fmla="*/ 2426216 w 4671295"/>
              <a:gd name="connsiteY12" fmla="*/ 6134100 h 6857999"/>
              <a:gd name="connsiteX13" fmla="*/ 574 w 4671295"/>
              <a:gd name="connsiteY13" fmla="*/ 613410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71295" h="6857999">
                <a:moveTo>
                  <a:pt x="0" y="6134100"/>
                </a:moveTo>
                <a:lnTo>
                  <a:pt x="574" y="6134100"/>
                </a:lnTo>
                <a:lnTo>
                  <a:pt x="574" y="6857999"/>
                </a:lnTo>
                <a:lnTo>
                  <a:pt x="0" y="6857999"/>
                </a:lnTo>
                <a:close/>
                <a:moveTo>
                  <a:pt x="575" y="1729318"/>
                </a:moveTo>
                <a:lnTo>
                  <a:pt x="575" y="3676654"/>
                </a:lnTo>
                <a:lnTo>
                  <a:pt x="767337" y="3676654"/>
                </a:lnTo>
                <a:lnTo>
                  <a:pt x="767337" y="1729318"/>
                </a:lnTo>
                <a:close/>
                <a:moveTo>
                  <a:pt x="574" y="0"/>
                </a:moveTo>
                <a:lnTo>
                  <a:pt x="4671295" y="0"/>
                </a:lnTo>
                <a:lnTo>
                  <a:pt x="4671295" y="6857999"/>
                </a:lnTo>
                <a:lnTo>
                  <a:pt x="2426216" y="6857999"/>
                </a:lnTo>
                <a:lnTo>
                  <a:pt x="2426216" y="6134100"/>
                </a:lnTo>
                <a:lnTo>
                  <a:pt x="574" y="61341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58F6DB-3386-E235-75C0-20558DA7F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604500" y="5270500"/>
            <a:ext cx="741680" cy="243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CF2573-CDFF-C67F-9717-D82E10440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09680" y="1706880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30A6E7F-019D-AAF3-66DD-164C8903B37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8BF79F-F386-2FE8-A63D-939B3DBAE8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AF997D7-33AE-2BAA-B4B7-6740782D11B1}"/>
              </a:ext>
            </a:extLst>
          </p:cNvPr>
          <p:cNvSpPr>
            <a:spLocks noGrp="1"/>
          </p:cNvSpPr>
          <p:nvPr>
            <p:ph type="sldNum" sz="half" idx="21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084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lIns="0" tIns="0" rIns="0" bIns="0" anchor="t">
            <a:no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64C7D082-4357-BB5A-753E-4B6EA3EC4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265301" y="1097220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8BAC39D4-5856-D842-EA76-04E9A2EB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616942" y="4451022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4024502-4354-E2B9-D897-9ED23267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59B090B-7CBB-F1AA-D446-7393B635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56D8E8D-6E50-B72D-9F2D-FDBED2DF776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49558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lIns="0" tIns="0" rIns="0" bIns="0" anchor="t">
            <a:no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527DE7F7-878C-3AF0-EA9B-1DE8C71EA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265302" y="5036877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5699C92D-BDAD-4000-0449-3E584792C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0616942" y="851158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48647A-4BED-5556-E983-B52BA3C4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79308FD-A67C-55A5-38D4-C826485F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DD0E670-C768-E39D-4354-EE022571C79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63783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lIns="0" tIns="0" rIns="0" bIns="0" anchor="b">
            <a:no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3F34FB20-BE4A-0B89-93B2-F2C8BBD50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533660" y="1365579"/>
            <a:ext cx="1791219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77006229-5A5A-3798-EEFB-9570D3BC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0458450" y="4290146"/>
            <a:ext cx="2743200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26CCE-903F-787D-DC5C-FF2BF81B254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0D41AC-533B-8C43-568C-2D0673A144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AB259-04D2-2425-A747-8E7D71236A58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530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lIns="0" tIns="0" rIns="0" bIns="0" anchor="b">
            <a:no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8FDCED18-C414-F7C6-D98C-8B3AC35E6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9751085" y="2789766"/>
            <a:ext cx="3603364" cy="1278467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CD2F2-0F5F-A7AB-8F92-3AF43CD57F2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D6886-AD32-51ED-233D-D0CF6223084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0AA7E-90A7-E423-3DEE-3B4B57FE119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333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C883F5-7BE7-D1A3-93C9-9C475A2CB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45820" y="5270500"/>
            <a:ext cx="741680" cy="243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4F1FF0-4427-86A3-4D78-0F719ED7F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706880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601B0E6-3C72-DA7C-AABE-BEB976EAD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03800" y="0"/>
            <a:ext cx="7188200" cy="6858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B22DC1AD-104F-B2A9-0D6E-AADE2D550A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31476" y="1153634"/>
            <a:ext cx="5184248" cy="455073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defRPr sz="6000" b="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z="7200"/>
              <a:t>CLICK TO EDIT MASTER TITLE STYLE</a:t>
            </a:r>
            <a:endParaRPr lang="zh-CN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F6A65A1-92CE-EE19-EEE3-1696F336C7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256866" cy="6858000"/>
          </a:xfrm>
          <a:custGeom>
            <a:avLst/>
            <a:gdLst>
              <a:gd name="connsiteX0" fmla="*/ 0 w 6256866"/>
              <a:gd name="connsiteY0" fmla="*/ 0 h 6858000"/>
              <a:gd name="connsiteX1" fmla="*/ 5130265 w 6256866"/>
              <a:gd name="connsiteY1" fmla="*/ 0 h 6858000"/>
              <a:gd name="connsiteX2" fmla="*/ 5130265 w 6256866"/>
              <a:gd name="connsiteY2" fmla="*/ 3276600 h 6858000"/>
              <a:gd name="connsiteX3" fmla="*/ 6256866 w 6256866"/>
              <a:gd name="connsiteY3" fmla="*/ 3276600 h 6858000"/>
              <a:gd name="connsiteX4" fmla="*/ 6256866 w 6256866"/>
              <a:gd name="connsiteY4" fmla="*/ 4139648 h 6858000"/>
              <a:gd name="connsiteX5" fmla="*/ 5130265 w 6256866"/>
              <a:gd name="connsiteY5" fmla="*/ 4139648 h 6858000"/>
              <a:gd name="connsiteX6" fmla="*/ 5130265 w 6256866"/>
              <a:gd name="connsiteY6" fmla="*/ 6858000 h 6858000"/>
              <a:gd name="connsiteX7" fmla="*/ 2433320 w 6256866"/>
              <a:gd name="connsiteY7" fmla="*/ 6858000 h 6858000"/>
              <a:gd name="connsiteX8" fmla="*/ 2433320 w 6256866"/>
              <a:gd name="connsiteY8" fmla="*/ 6116320 h 6858000"/>
              <a:gd name="connsiteX9" fmla="*/ 0 w 6256866"/>
              <a:gd name="connsiteY9" fmla="*/ 6116320 h 6858000"/>
              <a:gd name="connsiteX10" fmla="*/ 0 w 6256866"/>
              <a:gd name="connsiteY10" fmla="*/ 3708400 h 6858000"/>
              <a:gd name="connsiteX11" fmla="*/ 782320 w 6256866"/>
              <a:gd name="connsiteY11" fmla="*/ 3708400 h 6858000"/>
              <a:gd name="connsiteX12" fmla="*/ 782320 w 6256866"/>
              <a:gd name="connsiteY12" fmla="*/ 1706880 h 6858000"/>
              <a:gd name="connsiteX13" fmla="*/ 0 w 6256866"/>
              <a:gd name="connsiteY13" fmla="*/ 1706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56866" h="6858000">
                <a:moveTo>
                  <a:pt x="0" y="0"/>
                </a:moveTo>
                <a:lnTo>
                  <a:pt x="5130265" y="0"/>
                </a:lnTo>
                <a:lnTo>
                  <a:pt x="5130265" y="3276600"/>
                </a:lnTo>
                <a:lnTo>
                  <a:pt x="6256866" y="3276600"/>
                </a:lnTo>
                <a:lnTo>
                  <a:pt x="6256866" y="4139648"/>
                </a:lnTo>
                <a:lnTo>
                  <a:pt x="5130265" y="4139648"/>
                </a:lnTo>
                <a:lnTo>
                  <a:pt x="5130265" y="6858000"/>
                </a:lnTo>
                <a:lnTo>
                  <a:pt x="2433320" y="6858000"/>
                </a:lnTo>
                <a:lnTo>
                  <a:pt x="2433320" y="6116320"/>
                </a:lnTo>
                <a:lnTo>
                  <a:pt x="0" y="6116320"/>
                </a:lnTo>
                <a:lnTo>
                  <a:pt x="0" y="3708400"/>
                </a:lnTo>
                <a:lnTo>
                  <a:pt x="782320" y="3708400"/>
                </a:lnTo>
                <a:lnTo>
                  <a:pt x="782320" y="1706880"/>
                </a:lnTo>
                <a:lnTo>
                  <a:pt x="0" y="170688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D5DA1-025D-2C65-E8EE-CEE1E76E053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368DB-AB72-1EC3-A527-8C8E999154B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EC095-9480-514A-7E3D-3E2E2EF9CD27}"/>
              </a:ext>
            </a:extLst>
          </p:cNvPr>
          <p:cNvSpPr>
            <a:spLocks noGrp="1"/>
          </p:cNvSpPr>
          <p:nvPr>
            <p:ph type="sldNum" sz="half" idx="21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88412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927933"/>
            <a:ext cx="10504000" cy="1135871"/>
          </a:xfrm>
        </p:spPr>
        <p:txBody>
          <a:bodyPr lIns="0" tIns="0" rIns="0" bIns="0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D4F14BC3-176C-CDF0-C810-02FE93F4EAEA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44000" y="3269675"/>
            <a:ext cx="10504000" cy="2225963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457200" indent="0" algn="l">
              <a:buNone/>
              <a:defRPr sz="1200"/>
            </a:lvl2pPr>
            <a:lvl3pPr marL="914400" indent="0" algn="l">
              <a:buNone/>
              <a:defRPr sz="1100"/>
            </a:lvl3pPr>
            <a:lvl4pPr marL="1371600" indent="0" algn="l">
              <a:buNone/>
              <a:defRPr sz="1050"/>
            </a:lvl4pPr>
            <a:lvl5pPr marL="1828800" indent="0" algn="l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DEE9CD0-B455-1E74-A596-42C0F0DC9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652680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997C5841-2433-4CFD-F83F-66F81267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D005AF67-A3F8-DF0E-32A3-C7E02927F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77A5F-52D4-84EF-29A7-B01CA17B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FFE13-EE87-DB0E-8151-61B9909D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F95BB-898C-AAE1-9E7A-961BB037A01F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38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, Photo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105B0D-67F2-9812-52C4-70EF88F9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6" y="436418"/>
            <a:ext cx="5896338" cy="4512397"/>
          </a:xfrm>
        </p:spPr>
        <p:txBody>
          <a:bodyPr lIns="0" tIns="0" rIns="0" bIns="0">
            <a:noAutofit/>
          </a:bodyPr>
          <a:lstStyle>
            <a:lvl1pPr>
              <a:defRPr sz="6000" b="0" baseline="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14507-3B87-3C37-7F16-5679671A06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225" y="5152864"/>
            <a:ext cx="5889827" cy="126871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</a:t>
            </a:r>
            <a:r>
              <a:rPr lang="zh-CN" altLang="en-US"/>
              <a:t> </a:t>
            </a:r>
            <a:r>
              <a:rPr lang="en-US" altLang="zh-CN"/>
              <a:t>to edit Master subtitle style</a:t>
            </a:r>
            <a:endParaRPr lang="zh-CN" altLang="en-US"/>
          </a:p>
        </p:txBody>
      </p:sp>
      <p:sp>
        <p:nvSpPr>
          <p:cNvPr id="7" name="Picture Placeholder 6" descr="Closeup on person wearing glasses.">
            <a:extLst>
              <a:ext uri="{FF2B5EF4-FFF2-40B4-BE49-F238E27FC236}">
                <a16:creationId xmlns:a16="http://schemas.microsoft.com/office/drawing/2014/main" id="{0C52EA65-FC43-25C0-960D-AB8027D2420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83862" y="669510"/>
            <a:ext cx="3902491" cy="3902491"/>
          </a:xfrm>
          <a:custGeom>
            <a:avLst/>
            <a:gdLst>
              <a:gd name="connsiteX0" fmla="*/ 1951245 w 3902491"/>
              <a:gd name="connsiteY0" fmla="*/ 0 h 3902491"/>
              <a:gd name="connsiteX1" fmla="*/ 3902491 w 3902491"/>
              <a:gd name="connsiteY1" fmla="*/ 1951246 h 3902491"/>
              <a:gd name="connsiteX2" fmla="*/ 1951246 w 3902491"/>
              <a:gd name="connsiteY2" fmla="*/ 3902491 h 3902491"/>
              <a:gd name="connsiteX3" fmla="*/ 1951245 w 3902491"/>
              <a:gd name="connsiteY3" fmla="*/ 3902491 h 3902491"/>
              <a:gd name="connsiteX4" fmla="*/ 0 w 3902491"/>
              <a:gd name="connsiteY4" fmla="*/ 1951246 h 390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2491" h="3902491">
                <a:moveTo>
                  <a:pt x="1951245" y="0"/>
                </a:moveTo>
                <a:lnTo>
                  <a:pt x="3902491" y="1951246"/>
                </a:lnTo>
                <a:lnTo>
                  <a:pt x="1951246" y="3902491"/>
                </a:lnTo>
                <a:lnTo>
                  <a:pt x="1951245" y="3902491"/>
                </a:lnTo>
                <a:lnTo>
                  <a:pt x="0" y="1951246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3" name="Picture Placeholder 12" descr="One person clapping and smiling.">
            <a:extLst>
              <a:ext uri="{FF2B5EF4-FFF2-40B4-BE49-F238E27FC236}">
                <a16:creationId xmlns:a16="http://schemas.microsoft.com/office/drawing/2014/main" id="{60D97465-0A08-3AAC-3DDD-E6A85BBB657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52312" y="2833425"/>
            <a:ext cx="3139688" cy="3872174"/>
          </a:xfrm>
          <a:custGeom>
            <a:avLst/>
            <a:gdLst>
              <a:gd name="connsiteX0" fmla="*/ 1948799 w 3139688"/>
              <a:gd name="connsiteY0" fmla="*/ 0 h 3872174"/>
              <a:gd name="connsiteX1" fmla="*/ 3139688 w 3139688"/>
              <a:gd name="connsiteY1" fmla="*/ 1190889 h 3872174"/>
              <a:gd name="connsiteX2" fmla="*/ 3139688 w 3139688"/>
              <a:gd name="connsiteY2" fmla="*/ 2706710 h 3872174"/>
              <a:gd name="connsiteX3" fmla="*/ 1974223 w 3139688"/>
              <a:gd name="connsiteY3" fmla="*/ 3872174 h 3872174"/>
              <a:gd name="connsiteX4" fmla="*/ 1923375 w 3139688"/>
              <a:gd name="connsiteY4" fmla="*/ 3872174 h 3872174"/>
              <a:gd name="connsiteX5" fmla="*/ 0 w 3139688"/>
              <a:gd name="connsiteY5" fmla="*/ 1948799 h 387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688" h="3872174">
                <a:moveTo>
                  <a:pt x="1948799" y="0"/>
                </a:moveTo>
                <a:lnTo>
                  <a:pt x="3139688" y="1190889"/>
                </a:lnTo>
                <a:lnTo>
                  <a:pt x="3139688" y="2706710"/>
                </a:lnTo>
                <a:lnTo>
                  <a:pt x="1974223" y="3872174"/>
                </a:lnTo>
                <a:lnTo>
                  <a:pt x="1923375" y="3872174"/>
                </a:lnTo>
                <a:lnTo>
                  <a:pt x="0" y="1948799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BD3FE9-403D-4D43-E51A-2A3EE4F13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8616950" y="0"/>
            <a:ext cx="3575051" cy="3612361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25" name="Isosceles Triangle 3">
            <a:extLst>
              <a:ext uri="{FF2B5EF4-FFF2-40B4-BE49-F238E27FC236}">
                <a16:creationId xmlns:a16="http://schemas.microsoft.com/office/drawing/2014/main" id="{10D3FB60-F35E-34D2-31A5-29537BF7C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640892" y="3816350"/>
            <a:ext cx="3040598" cy="3041650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CC41857-42BF-61F4-ABBF-1DC106908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V="1">
            <a:off x="11297484" y="5963483"/>
            <a:ext cx="889873" cy="899160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ED29B-54CB-26C0-4359-253529495A3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C3D6A-66EC-B96A-272D-8E814CAB564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D61EB-A3CA-532A-94CE-BFB5EF2525A9}"/>
              </a:ext>
            </a:extLst>
          </p:cNvPr>
          <p:cNvSpPr>
            <a:spLocks noGrp="1"/>
          </p:cNvSpPr>
          <p:nvPr>
            <p:ph type="sldNum" sz="half" idx="22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01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, Pho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0138" y="359917"/>
            <a:ext cx="6242770" cy="458889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0138" y="5152864"/>
            <a:ext cx="6233626" cy="1268718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Picture Placeholder 6" descr="Closeup on person wearing glasses.">
            <a:extLst>
              <a:ext uri="{FF2B5EF4-FFF2-40B4-BE49-F238E27FC236}">
                <a16:creationId xmlns:a16="http://schemas.microsoft.com/office/drawing/2014/main" id="{82E72972-EE2B-F497-1D5C-258895385D7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60741" y="634584"/>
            <a:ext cx="3902491" cy="3902491"/>
          </a:xfrm>
          <a:custGeom>
            <a:avLst/>
            <a:gdLst>
              <a:gd name="connsiteX0" fmla="*/ 1951245 w 3902491"/>
              <a:gd name="connsiteY0" fmla="*/ 0 h 3902491"/>
              <a:gd name="connsiteX1" fmla="*/ 3902491 w 3902491"/>
              <a:gd name="connsiteY1" fmla="*/ 1951246 h 3902491"/>
              <a:gd name="connsiteX2" fmla="*/ 1951246 w 3902491"/>
              <a:gd name="connsiteY2" fmla="*/ 3902491 h 3902491"/>
              <a:gd name="connsiteX3" fmla="*/ 1951245 w 3902491"/>
              <a:gd name="connsiteY3" fmla="*/ 3902491 h 3902491"/>
              <a:gd name="connsiteX4" fmla="*/ 0 w 3902491"/>
              <a:gd name="connsiteY4" fmla="*/ 1951246 h 390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2491" h="3902491">
                <a:moveTo>
                  <a:pt x="1951245" y="0"/>
                </a:moveTo>
                <a:lnTo>
                  <a:pt x="3902491" y="1951246"/>
                </a:lnTo>
                <a:lnTo>
                  <a:pt x="1951246" y="3902491"/>
                </a:lnTo>
                <a:lnTo>
                  <a:pt x="1951245" y="3902491"/>
                </a:lnTo>
                <a:lnTo>
                  <a:pt x="0" y="1951246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0" name="Picture Placeholder 12" descr="One person clapping and smiling.">
            <a:extLst>
              <a:ext uri="{FF2B5EF4-FFF2-40B4-BE49-F238E27FC236}">
                <a16:creationId xmlns:a16="http://schemas.microsoft.com/office/drawing/2014/main" id="{B208AAAC-B842-3E72-F9B0-65241B8AEA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0" y="2788976"/>
            <a:ext cx="3139688" cy="3872174"/>
          </a:xfrm>
          <a:custGeom>
            <a:avLst/>
            <a:gdLst>
              <a:gd name="connsiteX0" fmla="*/ 1948799 w 3139688"/>
              <a:gd name="connsiteY0" fmla="*/ 0 h 3872174"/>
              <a:gd name="connsiteX1" fmla="*/ 3139688 w 3139688"/>
              <a:gd name="connsiteY1" fmla="*/ 1190889 h 3872174"/>
              <a:gd name="connsiteX2" fmla="*/ 3139688 w 3139688"/>
              <a:gd name="connsiteY2" fmla="*/ 2706710 h 3872174"/>
              <a:gd name="connsiteX3" fmla="*/ 1974223 w 3139688"/>
              <a:gd name="connsiteY3" fmla="*/ 3872174 h 3872174"/>
              <a:gd name="connsiteX4" fmla="*/ 1923375 w 3139688"/>
              <a:gd name="connsiteY4" fmla="*/ 3872174 h 3872174"/>
              <a:gd name="connsiteX5" fmla="*/ 0 w 3139688"/>
              <a:gd name="connsiteY5" fmla="*/ 1948799 h 387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688" h="3872174">
                <a:moveTo>
                  <a:pt x="1948799" y="0"/>
                </a:moveTo>
                <a:lnTo>
                  <a:pt x="3139688" y="1190889"/>
                </a:lnTo>
                <a:lnTo>
                  <a:pt x="3139688" y="2706710"/>
                </a:lnTo>
                <a:lnTo>
                  <a:pt x="1974223" y="3872174"/>
                </a:lnTo>
                <a:lnTo>
                  <a:pt x="1923375" y="3872174"/>
                </a:lnTo>
                <a:lnTo>
                  <a:pt x="0" y="1948799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EB5B2F-8E61-F43A-1D59-1F1F0DB3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 flipV="1">
            <a:off x="4644" y="5963483"/>
            <a:ext cx="889873" cy="899160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62A2476-1589-B9D9-5D0A-5553436AA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0" y="0"/>
            <a:ext cx="3575051" cy="3612361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8" name="Isosceles Triangle 3">
            <a:extLst>
              <a:ext uri="{FF2B5EF4-FFF2-40B4-BE49-F238E27FC236}">
                <a16:creationId xmlns:a16="http://schemas.microsoft.com/office/drawing/2014/main" id="{964A9B18-35DE-8478-ED82-3451640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60741" y="3816350"/>
            <a:ext cx="3040598" cy="3041650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93E1B-71D7-81F6-2EA3-143FFFB55604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449580" y="6527800"/>
            <a:ext cx="2743200" cy="266700"/>
          </a:xfrm>
        </p:spPr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336AE-C792-931C-745B-768B83BAB61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3A66C-FF0F-B424-A72E-EB9BA06F2F06}"/>
              </a:ext>
            </a:extLst>
          </p:cNvPr>
          <p:cNvSpPr>
            <a:spLocks noGrp="1"/>
          </p:cNvSpPr>
          <p:nvPr>
            <p:ph type="sldNum" sz="half" idx="22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81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950" y="534677"/>
            <a:ext cx="6896100" cy="3884923"/>
          </a:xfrm>
        </p:spPr>
        <p:txBody>
          <a:bodyPr lIns="0" tIns="0" rIns="0" bIns="0" anchor="b">
            <a:noAutofit/>
          </a:bodyPr>
          <a:lstStyle>
            <a:lvl1pPr algn="ctr">
              <a:defRPr sz="54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7950" y="4660900"/>
            <a:ext cx="6896100" cy="1315008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Isosceles Triangle 3">
            <a:extLst>
              <a:ext uri="{FF2B5EF4-FFF2-40B4-BE49-F238E27FC236}">
                <a16:creationId xmlns:a16="http://schemas.microsoft.com/office/drawing/2014/main" id="{73C6A8A3-9676-1270-FE11-AFA86441A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4400" y="3199135"/>
            <a:ext cx="3657600" cy="365886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8C2484B-7B39-764B-EB05-85CE011F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 flipV="1">
            <a:off x="6165" y="5670366"/>
            <a:ext cx="1181469" cy="1193799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FF2AAFB-B709-A48B-6919-72E9012D8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V="1">
            <a:off x="15300" y="-15304"/>
            <a:ext cx="2932731" cy="2963336"/>
          </a:xfrm>
          <a:custGeom>
            <a:avLst/>
            <a:gdLst>
              <a:gd name="connsiteX0" fmla="*/ 0 w 1577827"/>
              <a:gd name="connsiteY0" fmla="*/ 1594293 h 1594293"/>
              <a:gd name="connsiteX1" fmla="*/ 1577827 w 1577827"/>
              <a:gd name="connsiteY1" fmla="*/ 1594293 h 1594293"/>
              <a:gd name="connsiteX2" fmla="*/ 1577827 w 1577827"/>
              <a:gd name="connsiteY2" fmla="*/ 0 h 159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7827" h="1594293">
                <a:moveTo>
                  <a:pt x="0" y="1594293"/>
                </a:moveTo>
                <a:lnTo>
                  <a:pt x="1577827" y="1594293"/>
                </a:lnTo>
                <a:lnTo>
                  <a:pt x="157782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3269C-34B7-8793-B989-2AC815E5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BAD6F-AF49-D89A-DB03-EAC0CD06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02BA7-4544-93C7-B907-D369FB7AD7B9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3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47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1470"/>
              <a:t>Click to edit Master text styles</a:t>
            </a:r>
          </a:p>
          <a:p>
            <a:pPr lvl="1"/>
            <a:r>
              <a:rPr lang="en-US" sz="1470"/>
              <a:t>Second level</a:t>
            </a:r>
          </a:p>
          <a:p>
            <a:pPr lvl="2"/>
            <a:r>
              <a:rPr lang="en-US" sz="1470"/>
              <a:t>Third level</a:t>
            </a:r>
          </a:p>
          <a:p>
            <a:pPr lvl="3"/>
            <a:r>
              <a:rPr lang="en-US" sz="1470"/>
              <a:t>Fourth level</a:t>
            </a:r>
          </a:p>
          <a:p>
            <a:pPr lvl="4"/>
            <a:r>
              <a:rPr lang="en-US" sz="147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hasCustomPrompt="1"/>
          </p:nvPr>
        </p:nvSpPr>
        <p:spPr>
          <a:xfrm>
            <a:off x="657225" y="6527800"/>
            <a:ext cx="2743200" cy="266700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6DC8180-A043-4D4F-9373-AE6E938185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hasCustomPrompt="1"/>
          </p:nvPr>
        </p:nvSpPr>
        <p:spPr>
          <a:xfrm>
            <a:off x="4267200" y="6527800"/>
            <a:ext cx="3657600" cy="266700"/>
          </a:xfrm>
        </p:spPr>
        <p:txBody>
          <a:bodyPr lIns="0" tIns="0" rIns="0" bIns="0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half" hasCustomPrompt="1"/>
          </p:nvPr>
        </p:nvSpPr>
        <p:spPr>
          <a:xfrm>
            <a:off x="9378949" y="6527800"/>
            <a:ext cx="2136775" cy="266700"/>
          </a:xfrm>
        </p:spPr>
        <p:txBody>
          <a:bodyPr lIns="0" tIns="0" rIns="0" bIns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C74C872-946A-4C61-8DC0-762918E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81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713" r:id="rId52"/>
    <p:sldLayoutId id="2147483714" r:id="rId53"/>
    <p:sldLayoutId id="2147483715" r:id="rId54"/>
    <p:sldLayoutId id="2147483716" r:id="rId55"/>
    <p:sldLayoutId id="2147483717" r:id="rId56"/>
    <p:sldLayoutId id="2147483718" r:id="rId57"/>
    <p:sldLayoutId id="2147483719" r:id="rId58"/>
    <p:sldLayoutId id="2147483720" r:id="rId59"/>
    <p:sldLayoutId id="2147483721" r:id="rId60"/>
    <p:sldLayoutId id="2147483722" r:id="rId61"/>
    <p:sldLayoutId id="2147483723" r:id="rId62"/>
    <p:sldLayoutId id="2147483724" r:id="rId63"/>
    <p:sldLayoutId id="2147483725" r:id="rId64"/>
    <p:sldLayoutId id="2147483660" r:id="rId6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D15725-A0BB-BF1C-145B-006B85A6A876}"/>
              </a:ext>
            </a:extLst>
          </p:cNvPr>
          <p:cNvSpPr txBox="1"/>
          <p:nvPr/>
        </p:nvSpPr>
        <p:spPr>
          <a:xfrm>
            <a:off x="580104" y="1696720"/>
            <a:ext cx="112382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rgbClr val="7030A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DEPARTMENT OF ELECTRONICS AND COMMUNICATION</a:t>
            </a:r>
            <a:br>
              <a:rPr lang="en-IN" sz="2800" b="1" dirty="0">
                <a:solidFill>
                  <a:srgbClr val="7030A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rgbClr val="7030A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ENGINEERING</a:t>
            </a:r>
            <a:endParaRPr lang="en-IN" sz="2800" dirty="0">
              <a:solidFill>
                <a:srgbClr val="7030A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B2B0F-BFB9-5A4E-20A7-8F9DEFC5DC66}"/>
              </a:ext>
            </a:extLst>
          </p:cNvPr>
          <p:cNvSpPr txBox="1"/>
          <p:nvPr/>
        </p:nvSpPr>
        <p:spPr>
          <a:xfrm>
            <a:off x="226143" y="2754350"/>
            <a:ext cx="11238269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INTERNSHIP PRESENTATION </a:t>
            </a:r>
          </a:p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ON </a:t>
            </a:r>
          </a:p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“FINAL INSPECTION OF CATREDGE”</a:t>
            </a:r>
          </a:p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CARRIED OUT AT: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STANLEY ENGINEERED FASTENING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PVT. LTD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Palatino Linotype" panose="02040502050505030304" pitchFamily="18" charset="0"/>
              </a:rPr>
              <a:t>.</a:t>
            </a:r>
          </a:p>
          <a:p>
            <a:endParaRPr lang="en-US" sz="1000" b="1" dirty="0">
              <a:solidFill>
                <a:schemeClr val="tx1">
                  <a:lumMod val="75000"/>
                </a:schemeClr>
              </a:solidFill>
              <a:effectLst/>
              <a:latin typeface="Palatino Linotype" panose="0204050205050503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D82F86-0F48-1C60-93E7-0FC81B868A4C}"/>
              </a:ext>
            </a:extLst>
          </p:cNvPr>
          <p:cNvSpPr txBox="1"/>
          <p:nvPr/>
        </p:nvSpPr>
        <p:spPr>
          <a:xfrm>
            <a:off x="-1157749" y="4755837"/>
            <a:ext cx="60443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Under the guidance of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4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Dr</a:t>
            </a:r>
            <a:r>
              <a:rPr lang="en-US" sz="2400" b="1" dirty="0"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. Praveen Reddy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36512B-3E37-D6E1-5684-EC9AD4C3FA11}"/>
              </a:ext>
            </a:extLst>
          </p:cNvPr>
          <p:cNvSpPr txBox="1"/>
          <p:nvPr/>
        </p:nvSpPr>
        <p:spPr>
          <a:xfrm>
            <a:off x="6535994" y="4632726"/>
            <a:ext cx="66810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Presented by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MOHD A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FTAB AHMED</a:t>
            </a:r>
          </a:p>
          <a:p>
            <a:pPr algn="ctr"/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(3GN21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C043)</a:t>
            </a:r>
          </a:p>
          <a:p>
            <a:pPr algn="r">
              <a:lnSpc>
                <a:spcPct val="100000"/>
              </a:lnSpc>
            </a:pPr>
            <a:endParaRPr lang="en-IN" sz="18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34619-5B43-5E86-6D66-872DABB25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9" b="-1"/>
          <a:stretch/>
        </p:blipFill>
        <p:spPr>
          <a:xfrm>
            <a:off x="0" y="238978"/>
            <a:ext cx="12192000" cy="145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8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041D5FC-5A3A-A85B-29E9-FE05FC40E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55" y="922063"/>
            <a:ext cx="7252854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  2.Functional Failures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Inconsistent fluid flow or blockage in pathways. 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QR code unreadable or incorrect labeling. 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Failure in chemical reaction or sample Processing.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8DB8F1-5A23-404F-B27C-674FC0D8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30"/>
          <a:stretch/>
        </p:blipFill>
        <p:spPr>
          <a:xfrm>
            <a:off x="8345348" y="468822"/>
            <a:ext cx="3634449" cy="58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8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11ECF9A-9A0A-899F-B34C-328C60E1BD3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74562" y="1108082"/>
            <a:ext cx="8846082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   3.Contamination Issues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marR="0" lvl="1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Presence of foreign particles or dust. </a:t>
            </a:r>
          </a:p>
          <a:p>
            <a:pPr marL="914400" marR="0" lvl="1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Improper sterilization (if used in medical applications). </a:t>
            </a:r>
          </a:p>
          <a:p>
            <a:pPr marL="914400" marR="0" lvl="1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Discoloration or unexpected chemical reactions.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E9B73-59AB-E6ED-A1B2-95A4CD4DF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437416" y="468822"/>
            <a:ext cx="3369511" cy="588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4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542A46A-F4C8-CAEA-A0D8-C758255CE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90" y="871040"/>
            <a:ext cx="761614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4.Manufacturing Errors: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Incorrect assembly of internal components. 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Defective materials affecting performance. 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Non-compliance with industry standards.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FQC typically follows Acceptance Quality Limit (AQL) standards, where defects are categorized as critical, major, or minor. If a cartridge fails inspection, it may be reworked, scrapped, or sent for further analysis depending on the severity of the issue.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C4BF99-FD2B-A05E-1937-1E67B6343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5" r="7277" b="16455"/>
          <a:stretch/>
        </p:blipFill>
        <p:spPr>
          <a:xfrm>
            <a:off x="8138958" y="546982"/>
            <a:ext cx="3453799" cy="594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0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5AE551-8D16-ED30-1D9F-0A6A32E7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01" y="322634"/>
            <a:ext cx="10912502" cy="2021240"/>
          </a:xfrm>
        </p:spPr>
        <p:txBody>
          <a:bodyPr/>
          <a:lstStyle/>
          <a:p>
            <a:pPr algn="ctr"/>
            <a:r>
              <a:rPr lang="en-IN" sz="32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TOOLS AND EQUIPMENT USED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9F1F55-C40D-C4C9-2C4F-666322E4F392}"/>
              </a:ext>
            </a:extLst>
          </p:cNvPr>
          <p:cNvSpPr txBox="1">
            <a:spLocks/>
          </p:cNvSpPr>
          <p:nvPr/>
        </p:nvSpPr>
        <p:spPr>
          <a:xfrm>
            <a:off x="671332" y="2118167"/>
            <a:ext cx="9236597" cy="37270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The tools used during the inspection include: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Magnifying lens to detect minor rejections.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Scanning machine to scan the product.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Inspection Sheets: for recording measurements.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PPE: Safety gear to protect inspectors from hazards.</a:t>
            </a:r>
          </a:p>
        </p:txBody>
      </p:sp>
    </p:spTree>
    <p:extLst>
      <p:ext uri="{BB962C8B-B14F-4D97-AF65-F5344CB8AC3E}">
        <p14:creationId xmlns:p14="http://schemas.microsoft.com/office/powerpoint/2010/main" val="3435879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AA4584E-54B6-4A02-4797-51E15195B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/>
          <a:lstStyle/>
          <a:p>
            <a:r>
              <a:rPr lang="en-IN" sz="32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349422C-F6A2-740E-49D6-BF18E42C7881}"/>
              </a:ext>
            </a:extLst>
          </p:cNvPr>
          <p:cNvSpPr txBox="1">
            <a:spLocks/>
          </p:cNvSpPr>
          <p:nvPr/>
        </p:nvSpPr>
        <p:spPr>
          <a:xfrm>
            <a:off x="925974" y="1620456"/>
            <a:ext cx="10422025" cy="511601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Several challenges arise during inspection: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Identifying fine cracks or subtle defects.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Managing the high volume of parts within limited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Maintaining focus to avoid human error.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Recording and tracking defect data efficiently.</a:t>
            </a:r>
          </a:p>
        </p:txBody>
      </p:sp>
    </p:spTree>
    <p:extLst>
      <p:ext uri="{BB962C8B-B14F-4D97-AF65-F5344CB8AC3E}">
        <p14:creationId xmlns:p14="http://schemas.microsoft.com/office/powerpoint/2010/main" val="74049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0D5B3849-D517-BE7F-1BA0-3B855BEC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831919"/>
            <a:ext cx="10082502" cy="869559"/>
          </a:xfrm>
        </p:spPr>
        <p:txBody>
          <a:bodyPr/>
          <a:lstStyle/>
          <a:p>
            <a:pPr algn="ctr"/>
            <a:r>
              <a:rPr lang="en-IN" sz="32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LEARNINGS AND SKILLS GAINED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2ABEB2-5541-1824-C0EE-8C93DB6E4EB3}"/>
              </a:ext>
            </a:extLst>
          </p:cNvPr>
          <p:cNvSpPr txBox="1">
            <a:spLocks/>
          </p:cNvSpPr>
          <p:nvPr/>
        </p:nvSpPr>
        <p:spPr>
          <a:xfrm>
            <a:off x="929834" y="1782501"/>
            <a:ext cx="10691148" cy="44569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During the internship, the following skills and experiences were gained: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Enhanced attention to detail and observational accuracy.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Knowledge of quality assurance methodologies.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Hands-on experience with industrial inspection tools.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Improved communication and teamwork in a production setting.</a:t>
            </a:r>
          </a:p>
        </p:txBody>
      </p:sp>
    </p:spTree>
    <p:extLst>
      <p:ext uri="{BB962C8B-B14F-4D97-AF65-F5344CB8AC3E}">
        <p14:creationId xmlns:p14="http://schemas.microsoft.com/office/powerpoint/2010/main" val="3842648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81537378-834A-A993-AC68-4E7B7D34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10591724" cy="1017664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44FF94E-0D09-C0E3-AA79-88F7B8462539}"/>
              </a:ext>
            </a:extLst>
          </p:cNvPr>
          <p:cNvSpPr txBox="1">
            <a:spLocks/>
          </p:cNvSpPr>
          <p:nvPr/>
        </p:nvSpPr>
        <p:spPr>
          <a:xfrm>
            <a:off x="685331" y="2367094"/>
            <a:ext cx="10750456" cy="342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The internship provided valuable exposure to industrial inspection and quality control. It highlighted the critical role of final inspection in ensuring product reliability and safety. The experience supports long-term goals of working in manufacturing or quality assurance roles.</a:t>
            </a:r>
          </a:p>
        </p:txBody>
      </p:sp>
    </p:spTree>
    <p:extLst>
      <p:ext uri="{BB962C8B-B14F-4D97-AF65-F5344CB8AC3E}">
        <p14:creationId xmlns:p14="http://schemas.microsoft.com/office/powerpoint/2010/main" val="128030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EED647-84CF-1A16-4D69-1DA7D6922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1476" y="1153634"/>
            <a:ext cx="5184248" cy="4550732"/>
          </a:xfrm>
        </p:spPr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Placeholder 4" descr="Modern glass building in black and white.">
            <a:extLst>
              <a:ext uri="{FF2B5EF4-FFF2-40B4-BE49-F238E27FC236}">
                <a16:creationId xmlns:a16="http://schemas.microsoft.com/office/drawing/2014/main" id="{73988C3C-9CF5-8861-742A-E259DD36B96A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" r="30"/>
          <a:stretch/>
        </p:blipFill>
        <p:spPr>
          <a:xfrm>
            <a:off x="0" y="0"/>
            <a:ext cx="6256866" cy="6858000"/>
          </a:xfrm>
        </p:spPr>
      </p:pic>
    </p:spTree>
    <p:extLst>
      <p:ext uri="{BB962C8B-B14F-4D97-AF65-F5344CB8AC3E}">
        <p14:creationId xmlns:p14="http://schemas.microsoft.com/office/powerpoint/2010/main" val="51813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306A741-5D22-7EB8-A1F6-8EB11069D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487" y="638183"/>
            <a:ext cx="7849068" cy="5613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INDEX</a:t>
            </a:r>
            <a:endParaRPr sz="3200" b="1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AE8E676-D0CF-13ED-4CA7-479EDCFEB2ED}"/>
              </a:ext>
            </a:extLst>
          </p:cNvPr>
          <p:cNvSpPr txBox="1">
            <a:spLocks/>
          </p:cNvSpPr>
          <p:nvPr/>
        </p:nvSpPr>
        <p:spPr>
          <a:xfrm>
            <a:off x="685331" y="1307690"/>
            <a:ext cx="7773339" cy="501208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OBJECTIVE OF THE INTERNSHIP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COMPANY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INSPECTION PROCESS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FINAL INSPECTION PROCEDURE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TOOLS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SAFETY AND EQUIPMENT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QUALITY CONTROL PARAMETERS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CHALLENGES FACED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LEARNINGS AND SKILLS GAINED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sz="28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7B493C-DEC3-CF5E-30D7-E49E31F9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91041" y="0"/>
            <a:ext cx="3200959" cy="8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4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A27DC753-2A56-B741-076A-8EFD8FEB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10844327" cy="1478570"/>
          </a:xfrm>
        </p:spPr>
        <p:txBody>
          <a:bodyPr/>
          <a:lstStyle/>
          <a:p>
            <a:r>
              <a:rPr lang="en-IN" sz="32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INTRODUCTION</a:t>
            </a:r>
            <a:endParaRPr sz="3200" b="1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25D1B8B-378D-18E7-64F7-B98C80A7E306}"/>
              </a:ext>
            </a:extLst>
          </p:cNvPr>
          <p:cNvSpPr txBox="1">
            <a:spLocks/>
          </p:cNvSpPr>
          <p:nvPr/>
        </p:nvSpPr>
        <p:spPr>
          <a:xfrm>
            <a:off x="978567" y="1892968"/>
            <a:ext cx="10721820" cy="40907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Stanley Engineered Fastening, a division of Stanley Black &amp; Decker, is a trusted global supplier of precision fastening and assembly solutions. In the medical sector, the company plays a vital role in supporting the assembly of critical components such as </a:t>
            </a:r>
            <a:r>
              <a:rPr lang="en-US" sz="28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cartridges used in diagnostic and drug delivery devices</a:t>
            </a:r>
            <a:r>
              <a:rPr lang="en-US" sz="28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. This internship focuses on learning the </a:t>
            </a:r>
            <a:r>
              <a:rPr lang="en-US" sz="28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importance of  Quality Assurance &amp; Quality Control </a:t>
            </a:r>
            <a:r>
              <a:rPr lang="en-US" sz="28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especially during the </a:t>
            </a:r>
            <a:r>
              <a:rPr lang="en-US" sz="28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final inspection process</a:t>
            </a:r>
            <a:r>
              <a:rPr lang="en-US" sz="28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. Maintaining </a:t>
            </a:r>
            <a:r>
              <a:rPr lang="en-US" sz="28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high standards</a:t>
            </a:r>
            <a:r>
              <a:rPr lang="en-US" sz="28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ensures </a:t>
            </a:r>
            <a:r>
              <a:rPr lang="en-US" sz="28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product reliability, patient safety</a:t>
            </a:r>
            <a:r>
              <a:rPr lang="en-US" sz="28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, and upholds the company’s strong </a:t>
            </a:r>
            <a:r>
              <a:rPr lang="en-US" sz="28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reputation in the healthcare industry.</a:t>
            </a:r>
            <a:endParaRPr lang="en-US" sz="28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8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505C81-7592-A9B6-9A49-51C38F20A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noProof="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Company </a:t>
            </a:r>
            <a:br>
              <a:rPr lang="en-US" altLang="zh-CN" sz="6000" noProof="0" dirty="0">
                <a:latin typeface="Palatino Linotype" panose="02040502050505030304" pitchFamily="18" charset="0"/>
                <a:cs typeface="Times New Roman" panose="02020603050405020304" pitchFamily="18" charset="0"/>
              </a:rPr>
            </a:br>
            <a:r>
              <a:rPr lang="en-US" altLang="zh-CN" sz="6000" noProof="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Overview</a:t>
            </a:r>
            <a:endParaRPr lang="en-US" sz="6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8DCEE19-DDF9-070E-AB7A-EF04DFB3B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058654"/>
            <a:ext cx="7427495" cy="3930314"/>
          </a:xfrm>
        </p:spPr>
        <p:txBody>
          <a:bodyPr/>
          <a:lstStyle/>
          <a:p>
            <a:r>
              <a:rPr lang="en-US" sz="2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Stanley Engineered Fastening, a division of Stanley Black &amp; Decker, delivers high-performance fasteners and cartridges. Known for </a:t>
            </a:r>
            <a:r>
              <a:rPr lang="en-US" sz="26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innovation, precision, and safety</a:t>
            </a:r>
            <a:r>
              <a:rPr lang="en-US" sz="2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, their products are essential in </a:t>
            </a:r>
            <a:r>
              <a:rPr lang="en-US" sz="26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industrial, construction, and medical</a:t>
            </a:r>
            <a:r>
              <a:rPr lang="en-US" sz="2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applications where reliable fastening is critical.</a:t>
            </a:r>
            <a:endParaRPr lang="zh-CN" altLang="en-US" sz="26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24BE92-CC87-699D-9DAB-4B0A078F3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3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1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DAAADA95-932D-24BE-87AC-4D448A5D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1" y="618518"/>
            <a:ext cx="11108351" cy="1596177"/>
          </a:xfrm>
        </p:spPr>
        <p:txBody>
          <a:bodyPr/>
          <a:lstStyle/>
          <a:p>
            <a:r>
              <a:rPr lang="en-IN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OBJECTIVES OF THE INTERNSHIP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BC2837D4-4F12-1C91-3FE0-5DAADF6E5177}"/>
              </a:ext>
            </a:extLst>
          </p:cNvPr>
          <p:cNvSpPr txBox="1">
            <a:spLocks/>
          </p:cNvSpPr>
          <p:nvPr/>
        </p:nvSpPr>
        <p:spPr>
          <a:xfrm>
            <a:off x="685331" y="2367094"/>
            <a:ext cx="11108352" cy="342410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The key goals of this internship include:</a:t>
            </a:r>
          </a:p>
          <a:p>
            <a:r>
              <a:rPr lang="en-US" sz="28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Learning the detailed process involved in final inspection.</a:t>
            </a:r>
          </a:p>
          <a:p>
            <a:r>
              <a:rPr lang="en-US" sz="28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Understanding industry-level quality standards.</a:t>
            </a:r>
          </a:p>
          <a:p>
            <a:r>
              <a:rPr lang="en-US" sz="28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Contributing to real-time quality assurance tasks.</a:t>
            </a:r>
          </a:p>
          <a:p>
            <a:r>
              <a:rPr lang="en-US" sz="28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Gaining hands-on experience in an industrial environment with a focus on cartridge production.</a:t>
            </a:r>
          </a:p>
        </p:txBody>
      </p:sp>
    </p:spTree>
    <p:extLst>
      <p:ext uri="{BB962C8B-B14F-4D97-AF65-F5344CB8AC3E}">
        <p14:creationId xmlns:p14="http://schemas.microsoft.com/office/powerpoint/2010/main" val="375712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064C06-1370-9307-7C18-00AE09760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615" y="1496290"/>
            <a:ext cx="4802548" cy="357447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C37147E-1505-BBAF-D07C-AC8E9F3C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1" y="192505"/>
            <a:ext cx="5539005" cy="1620403"/>
          </a:xfrm>
        </p:spPr>
        <p:txBody>
          <a:bodyPr/>
          <a:lstStyle/>
          <a:p>
            <a:r>
              <a:rPr lang="en-IN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WHAT IS A CARTRIDGE</a:t>
            </a:r>
            <a:r>
              <a:rPr dirty="0">
                <a:latin typeface="Palatino Linotype" panose="0204050205050503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AD32160-203A-A6FA-3DF0-C6B01BF0DDDC}"/>
              </a:ext>
            </a:extLst>
          </p:cNvPr>
          <p:cNvSpPr txBox="1">
            <a:spLocks/>
          </p:cNvSpPr>
          <p:nvPr/>
        </p:nvSpPr>
        <p:spPr>
          <a:xfrm>
            <a:off x="586082" y="2108990"/>
            <a:ext cx="5970582" cy="51013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This cartridge appears to be part of a diagnostic or testing device. Its design suggests it plays a role in fluid or sample processing, likely for medical or scientific applications. The overall structure suggests it enables controlled movement of fluids and possibly chemical reactions, making it a crucial part of a diagnostic tool.</a:t>
            </a:r>
          </a:p>
        </p:txBody>
      </p:sp>
    </p:spTree>
    <p:extLst>
      <p:ext uri="{BB962C8B-B14F-4D97-AF65-F5344CB8AC3E}">
        <p14:creationId xmlns:p14="http://schemas.microsoft.com/office/powerpoint/2010/main" val="112816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90B63F-D6E1-74F2-3536-F6A6E8882E13}"/>
              </a:ext>
            </a:extLst>
          </p:cNvPr>
          <p:cNvSpPr txBox="1"/>
          <p:nvPr/>
        </p:nvSpPr>
        <p:spPr>
          <a:xfrm>
            <a:off x="779317" y="893617"/>
            <a:ext cx="1069119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2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KEY FEATURES:</a:t>
            </a:r>
          </a:p>
          <a:p>
            <a:pPr>
              <a:buNone/>
            </a:pPr>
            <a:endParaRPr lang="en-US" sz="2800" b="1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QR Code</a:t>
            </a:r>
            <a:r>
              <a:rPr lang="en-US" sz="24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: The code labeled "SA: 508621419804" suggests it can be scanned for information or tracking.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White Cylindrical Objects</a:t>
            </a:r>
            <a:r>
              <a:rPr lang="en-US" sz="24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: Likely components used in sample processing or filtration.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Maze-like Pathway</a:t>
            </a:r>
            <a:r>
              <a:rPr lang="en-US" sz="24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: Could be guiding fluids or samples through a predefined process.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Circular Section with Red Dot</a:t>
            </a:r>
            <a:r>
              <a:rPr lang="en-US" sz="24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: Might indicate a reaction or test result.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Transparent Area with Yellow Substance</a:t>
            </a:r>
            <a:r>
              <a:rPr lang="en-US" sz="24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: Could be a reagent or processed sample.</a:t>
            </a:r>
          </a:p>
        </p:txBody>
      </p:sp>
    </p:spTree>
    <p:extLst>
      <p:ext uri="{BB962C8B-B14F-4D97-AF65-F5344CB8AC3E}">
        <p14:creationId xmlns:p14="http://schemas.microsoft.com/office/powerpoint/2010/main" val="27981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22C7C08-5745-8E38-9FF3-DA780C1A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9"/>
            <a:ext cx="10973268" cy="1303800"/>
          </a:xfrm>
        </p:spPr>
        <p:txBody>
          <a:bodyPr/>
          <a:lstStyle/>
          <a:p>
            <a:pPr algn="ctr"/>
            <a:r>
              <a:rPr lang="en-IN" sz="32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FINAL INSPECTION PROCEDURE: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FFBD0F-B3D5-099C-BD86-6E8C26353339}"/>
              </a:ext>
            </a:extLst>
          </p:cNvPr>
          <p:cNvSpPr txBox="1">
            <a:spLocks/>
          </p:cNvSpPr>
          <p:nvPr/>
        </p:nvSpPr>
        <p:spPr>
          <a:xfrm>
            <a:off x="685330" y="2367094"/>
            <a:ext cx="10329033" cy="342410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The final inspection procedure includes: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Visual inspection for surface defects, discoloration, or deformities.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Dimensional checks using precision instruments like calipers and gauges.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Documentation of inspection results and batch traceability.</a:t>
            </a:r>
          </a:p>
        </p:txBody>
      </p:sp>
    </p:spTree>
    <p:extLst>
      <p:ext uri="{BB962C8B-B14F-4D97-AF65-F5344CB8AC3E}">
        <p14:creationId xmlns:p14="http://schemas.microsoft.com/office/powerpoint/2010/main" val="210393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F1382F5-3636-BAB3-BB89-F6747058F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45" y="1116985"/>
            <a:ext cx="7315201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Physical Defects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Cracks or damage to the casing. 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Misalignment of components. 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Improper sealing or leakage.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0E8DBB-16B8-C96F-72E5-ED31A44B6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519" y="301336"/>
            <a:ext cx="3997902" cy="3231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9E6C10-9E34-BE39-2D1F-BF2718FAD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519" y="3532991"/>
            <a:ext cx="3997902" cy="302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5577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ompany overview001">
      <a:majorFont>
        <a:latin typeface="Franklin Gothic Heavy"/>
        <a:ea typeface=""/>
        <a:cs typeface=""/>
      </a:majorFont>
      <a:minorFont>
        <a:latin typeface="Arial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company overview presentation</Template>
  <TotalTime>166</TotalTime>
  <Words>769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Franklin Gothic Heavy</vt:lpstr>
      <vt:lpstr>Palatino Linotype</vt:lpstr>
      <vt:lpstr>Wingdings</vt:lpstr>
      <vt:lpstr>Custom</vt:lpstr>
      <vt:lpstr>PowerPoint Presentation</vt:lpstr>
      <vt:lpstr>INDEX</vt:lpstr>
      <vt:lpstr>INTRODUCTION</vt:lpstr>
      <vt:lpstr>Company  Overview</vt:lpstr>
      <vt:lpstr>OBJECTIVES OF THE INTERNSHIP</vt:lpstr>
      <vt:lpstr>WHAT IS A CARTRIDGE?</vt:lpstr>
      <vt:lpstr>PowerPoint Presentation</vt:lpstr>
      <vt:lpstr>FINAL INSPECTION PROCEDURE:</vt:lpstr>
      <vt:lpstr>PowerPoint Presentation</vt:lpstr>
      <vt:lpstr>PowerPoint Presentation</vt:lpstr>
      <vt:lpstr>PowerPoint Presentation</vt:lpstr>
      <vt:lpstr>PowerPoint Presentation</vt:lpstr>
      <vt:lpstr>TOOLS AND EQUIPMENT USED</vt:lpstr>
      <vt:lpstr>CHALLENGES FACED</vt:lpstr>
      <vt:lpstr>LEARNINGS AND SKILLS GAINED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MOHD AFTAB AHMED</dc:creator>
  <cp:lastModifiedBy>MOHD AFTAB AHMED</cp:lastModifiedBy>
  <cp:revision>5</cp:revision>
  <dcterms:created xsi:type="dcterms:W3CDTF">2025-05-27T09:35:26Z</dcterms:created>
  <dcterms:modified xsi:type="dcterms:W3CDTF">2025-05-27T16:39:06Z</dcterms:modified>
</cp:coreProperties>
</file>