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6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7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93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8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13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5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9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1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61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03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2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0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4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0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48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9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54228"/>
              </p:ext>
            </p:extLst>
          </p:nvPr>
        </p:nvGraphicFramePr>
        <p:xfrm>
          <a:off x="2699074" y="1284394"/>
          <a:ext cx="6889021" cy="4626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 dirty="0">
                          <a:effectLst/>
                        </a:rPr>
                        <a:t>Electronics</a:t>
                      </a:r>
                      <a:endParaRPr lang="en-IN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879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 dirty="0">
                          <a:effectLst/>
                        </a:rPr>
                        <a:t>Clothing</a:t>
                      </a:r>
                      <a:endParaRPr lang="en-IN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 dirty="0">
                          <a:effectLst/>
                        </a:rPr>
                        <a:t>Accessories</a:t>
                      </a:r>
                      <a:endParaRPr lang="en-IN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 dirty="0">
                          <a:effectLst/>
                        </a:rPr>
                        <a:t>Personal Care</a:t>
                      </a:r>
                      <a:endParaRPr lang="en-IN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Aparajita</vt:lpstr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Aftab Naiyer</cp:lastModifiedBy>
  <cp:revision>37</cp:revision>
  <dcterms:created xsi:type="dcterms:W3CDTF">2024-07-03T21:35:18Z</dcterms:created>
  <dcterms:modified xsi:type="dcterms:W3CDTF">2025-02-11T17:19:53Z</dcterms:modified>
</cp:coreProperties>
</file>