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87" d="100"/>
          <a:sy n="87" d="100"/>
        </p:scale>
        <p:origin x="108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53707D-0B63-4E3C-BF4F-A148FF1CC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B7993-35D6-4580-8C07-E2F0F1C45E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03472-2B63-458A-BCBB-D972893802F3}" type="datetimeFigureOut">
              <a:rPr lang="fr-CH" smtClean="0"/>
              <a:t>12.01.2019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20F84-2176-43EA-8F03-7820B66438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7757F-2409-488A-901A-27638B2F45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7A09F-ED6A-49C1-AA40-5A353DD7B5F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759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5C0CE-E6FC-4C67-A757-4D2E615216F8}" type="datetimeFigureOut">
              <a:rPr lang="fr-CH" smtClean="0"/>
              <a:t>12.01.2019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F895-6746-4C1E-B117-B559EF2BD1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572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EA335-135D-47C0-8386-1494FD4B7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8D8308-C1EE-4DAE-8F75-3741A49DA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341AF-3A81-47A0-B176-FDA1F04C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8396F-9A8C-4593-81A4-F51C9C36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97EE1-C117-47D7-8FAE-0604092F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FE05B-DD14-4F5D-80D5-69E98CCE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979019-D202-427E-B738-92CA30EB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88988-2C2C-4892-9E77-0328869D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58882-2FDF-4A7E-8B70-73BDD344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6955F-5D07-41CE-AD7B-469F48AE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376FE0-ADA2-476D-8D86-7C5A4DF91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19AD4E-AB89-4984-BB7C-97C9E13F7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E1F934-FBEA-46BA-BC77-8094F3CE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1DBFC-120E-4BF8-A6D0-265D3842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64D962-634F-4A09-B2C1-8B817FE2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99E58-BF6B-4D92-81AB-5C7EC3D4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54B7E-AFB1-4AA7-8B25-8067C146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15F05-6A95-4634-817A-3D659EA5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81A3E-BACB-411D-B649-2EC53A13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C0C90-35A4-441F-95A2-F5067168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53D88-013C-4A88-9924-C974552C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FD3AD-3A7A-4D5C-90D2-A0DE85D7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E65D62-D729-4B75-92F7-66725FA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2073D1-410A-450A-884B-29A22F5F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18282-1DE8-4553-A54B-9E8E0E04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17F39-9270-4710-99AB-D7F41794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C0BA2-372F-4C70-BEB4-5A3A2B001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5440FD-3791-4016-B3C2-861ADDF8D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CD3F45-A4ED-4C53-A677-A8035CDB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FB0FB2-AC9D-42F4-A425-98B50EB5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82FDA6-EBC7-4D33-BA36-E9F4AA27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BDFD2-5F0C-46D0-BE77-9CE23DB8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70E36D-E956-4E06-97C8-EF1DD870A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A5D022-6BC7-4F99-8B08-03D976B8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790C4A-1978-424A-834D-BFAC6D703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7C8315-43FF-4B31-ABCD-6AE293523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9BE734-62AB-4A6D-A8C1-6E354CF2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77C704-C8EC-482C-9C7E-84CDD4D9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203B12-4410-4602-91A2-2BD8C23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1FB50-7840-4DC7-9E8A-FFDAF03A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55AC47-2514-41FB-94CD-79E56A91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9D9DB3-8201-41DE-85F5-BD76F09E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6ADFBD-8A40-43A4-A5FE-D6569EC3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0D3857-4371-4F9C-8289-C8DA6C94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FA05F7-E5ED-4160-9FD6-4F696972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0B084-96C9-42FF-B575-0646B3B5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403B1-E381-4266-AA54-2952D46B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499F8-C7C1-47F8-9DC6-CB7FDBA6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F28058-F019-4886-8DC3-3FB65FDA2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8C52BD-2C7D-47C5-A79D-03F20333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59F8BF-FAE2-4F36-AABB-6C8D776D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81538-C7C8-4B16-A7CE-E01D345B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5746D-E362-43FD-9359-87D079BE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A15F48-0E4C-4A05-BE7A-B0626B2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B184A-BB2D-492A-99C4-5EAB6232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77B12C-59D1-4C74-8E12-4BE9F409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DEDF8C-820F-4BAB-87E1-CBE21E08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E9CB8D-1435-4437-BE7B-5DF497C0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C36B3C-6E02-4B8D-B4A3-CB398D6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207C47-55D3-40A0-A925-28F0D081D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374B3-B00B-4DF7-942D-43BBFD4A9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90D2-1223-418E-9FFA-E48103E340F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39A07-2B87-4387-B0AC-4184CB818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80005-A5BB-4B52-AE45-207F53BBE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CFC5-3DC7-429C-9EAC-A409A394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965B5"/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1035335-53AF-46E4-9BD9-572D40D09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FFFFFF"/>
                </a:solidFill>
                <a:latin typeface="Bahnschrift Light SemiCondensed" panose="020B0502040204020203" pitchFamily="34" charset="0"/>
              </a:rPr>
              <a:t>Bienvenue</a:t>
            </a:r>
            <a:r>
              <a:rPr lang="en-US" dirty="0">
                <a:solidFill>
                  <a:srgbClr val="FFFFFF"/>
                </a:solidFill>
                <a:latin typeface="Bahnschrift Light SemiCondensed" panose="020B0502040204020203" pitchFamily="34" charset="0"/>
              </a:rPr>
              <a:t> sur </a:t>
            </a:r>
            <a:r>
              <a:rPr lang="en-US" dirty="0" err="1">
                <a:solidFill>
                  <a:srgbClr val="FFFFFF"/>
                </a:solidFill>
                <a:latin typeface="Bahnschrift Light SemiCondensed" panose="020B0502040204020203" pitchFamily="34" charset="0"/>
              </a:rPr>
              <a:t>Vé’Lyon</a:t>
            </a:r>
            <a:endParaRPr lang="en-US" dirty="0">
              <a:solidFill>
                <a:srgbClr val="FFFF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1A5C88-FA7C-478A-B9F4-9C52298C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fr-CH" sz="2000" dirty="0">
                <a:solidFill>
                  <a:srgbClr val="FFFFFF"/>
                </a:solidFill>
                <a:latin typeface="Bahnschrift Light SemiCondensed" panose="020B0502040204020203" pitchFamily="34" charset="0"/>
              </a:rPr>
              <a:t>Besoin de vous déplacer écologiquement ?</a:t>
            </a:r>
          </a:p>
          <a:p>
            <a:r>
              <a:rPr lang="fr-CH" sz="2000" dirty="0">
                <a:solidFill>
                  <a:srgbClr val="FFFFFF"/>
                </a:solidFill>
                <a:latin typeface="Bahnschrift Light SemiCondensed" panose="020B0502040204020203" pitchFamily="34" charset="0"/>
              </a:rPr>
              <a:t>Prenez donc un </a:t>
            </a:r>
            <a:r>
              <a:rPr lang="fr-CH" sz="2000" dirty="0" err="1">
                <a:solidFill>
                  <a:srgbClr val="FFFFFF"/>
                </a:solidFill>
                <a:latin typeface="Bahnschrift Light SemiCondensed" panose="020B0502040204020203" pitchFamily="34" charset="0"/>
              </a:rPr>
              <a:t>Vé'Lyo</a:t>
            </a:r>
            <a:r>
              <a:rPr lang="fr-CH" sz="2000" dirty="0">
                <a:solidFill>
                  <a:srgbClr val="FFFFFF"/>
                </a:solidFill>
                <a:latin typeface="Bahnschrift Light SemiCondensed" panose="020B0502040204020203" pitchFamily="34" charset="0"/>
              </a:rPr>
              <a:t> !</a:t>
            </a:r>
            <a:endParaRPr lang="en-US" sz="2000" dirty="0">
              <a:solidFill>
                <a:srgbClr val="FFFFFF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B04CEA95-B06F-4AF0-95F8-4C4EF968F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7" r="29501" b="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C6A58D-21AE-41E9-88A8-E6E4F3F3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914" y="907231"/>
            <a:ext cx="5000439" cy="50637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H" u="sng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Code Couleur :</a:t>
            </a:r>
          </a:p>
          <a:p>
            <a:pPr lvl="1"/>
            <a:r>
              <a:rPr lang="fr-CH" sz="28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Noir : Il n’y pas de vélo à cette station. </a:t>
            </a:r>
          </a:p>
          <a:p>
            <a:pPr lvl="1"/>
            <a:r>
              <a:rPr lang="fr-CH" sz="2800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Rouge </a:t>
            </a:r>
            <a:r>
              <a:rPr lang="fr-CH" sz="28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: Il y a moins de 5 vélos à cette station.</a:t>
            </a:r>
          </a:p>
          <a:p>
            <a:pPr lvl="1"/>
            <a:r>
              <a:rPr lang="fr-CH" sz="2800" dirty="0">
                <a:solidFill>
                  <a:schemeClr val="accent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Orange </a:t>
            </a:r>
            <a:r>
              <a:rPr lang="fr-CH" sz="28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: Il y a entre 5 et 10 vélos à cette station.</a:t>
            </a:r>
          </a:p>
          <a:p>
            <a:pPr lvl="1"/>
            <a:r>
              <a:rPr lang="fr-CH" sz="2800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Vert </a:t>
            </a:r>
            <a:r>
              <a:rPr lang="fr-CH" sz="28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: Il y a plus de 10 vélos à cette station.</a:t>
            </a:r>
          </a:p>
        </p:txBody>
      </p:sp>
    </p:spTree>
    <p:extLst>
      <p:ext uri="{BB962C8B-B14F-4D97-AF65-F5344CB8AC3E}">
        <p14:creationId xmlns:p14="http://schemas.microsoft.com/office/powerpoint/2010/main" val="97915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3965B5">
                  <a:lumMod val="90000"/>
                </a:srgbClr>
              </a:gs>
              <a:gs pos="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23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5F5DE-8764-43D3-8009-EA8CDDEE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16" y="498143"/>
            <a:ext cx="9638950" cy="127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Peur qu’il n’y ait plus de vélos ? Il est possible d’en réserver un!</a:t>
            </a:r>
            <a:endParaRPr lang="en-US" sz="4100" dirty="0">
              <a:solidFill>
                <a:schemeClr val="bg1"/>
              </a:solidFill>
            </a:endParaRPr>
          </a:p>
        </p:txBody>
      </p:sp>
      <p:sp>
        <p:nvSpPr>
          <p:cNvPr id="4" name="ZoneTexte 25">
            <a:extLst>
              <a:ext uri="{FF2B5EF4-FFF2-40B4-BE49-F238E27FC236}">
                <a16:creationId xmlns:a16="http://schemas.microsoft.com/office/drawing/2014/main" id="{E3608943-9091-4E46-A3D0-AC685C0E4DE1}"/>
              </a:ext>
            </a:extLst>
          </p:cNvPr>
          <p:cNvSpPr txBox="1"/>
          <p:nvPr/>
        </p:nvSpPr>
        <p:spPr>
          <a:xfrm>
            <a:off x="3240399" y="2275187"/>
            <a:ext cx="8163344" cy="377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3000">
                <a:latin typeface="Bahnschrift Light SemiCondensed" panose="020B0502040204020203" pitchFamily="34" charset="0"/>
              </a:rPr>
              <a:t>Lorsque vous cliquez sur un marqueur, les informations de la station s’affichent au-dessus du formulaire.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3000">
                <a:latin typeface="Bahnschrift Light SemiCondensed" panose="020B0502040204020203" pitchFamily="34" charset="0"/>
              </a:rPr>
              <a:t>Le formulaire doit être complet avant de pouvoir le valider.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3000">
                <a:latin typeface="Bahnschrift Light SemiCondensed" panose="020B0502040204020203" pitchFamily="34" charset="0"/>
              </a:rPr>
              <a:t>Lorsque vous réservez un vélo, lors de votre prochaine visite les champs “Prénom” et “Nom” se rempliront automatiquement.</a:t>
            </a:r>
            <a:endParaRPr lang="en-US" sz="3000" dirty="0">
              <a:latin typeface="Bahnschrift Light SemiCondensed" panose="020B0502040204020203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10B4FD-BD3B-444C-B179-0F0C28642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88" y="2275187"/>
            <a:ext cx="2508307" cy="37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4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CDFC52-5F24-46DD-94BE-E3B4939D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497" y="2048951"/>
            <a:ext cx="3669161" cy="2760098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FFFFFF"/>
                </a:solidFill>
              </a:rPr>
              <a:t>Les modalités de la réservation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E5A41A9-E2DB-4FBC-838E-0706C00F60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15" y="5361376"/>
            <a:ext cx="3050620" cy="87819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E8D8BC-570C-4D07-BCB9-83C84DF890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35" y="5361376"/>
            <a:ext cx="3018275" cy="878197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8487A18B-AA5C-40F3-9385-7B2C1BA0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64" y="466157"/>
            <a:ext cx="6007346" cy="4871887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CH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Une fois la réservation validée, celle-ci s’affichera en bas de page, et aura une durée de vie de 20 minutes, indiquée par un minuteur, mais elle sera annulée si vous quittez la page.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U</a:t>
            </a:r>
            <a:r>
              <a:rPr lang="fr-CH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n simple rechargement n’affectera pas votre </a:t>
            </a:r>
            <a:r>
              <a:rPr lang="fr-CH" dirty="0">
                <a:latin typeface="Bahnschrift Light SemiCondensed" panose="020B0502040204020203" pitchFamily="34" charset="0"/>
              </a:rPr>
              <a:t>réservation</a:t>
            </a:r>
            <a:r>
              <a:rPr lang="fr-CH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fr-CH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Elle indiquera votre prénom et nom à gauche tels que vous les avez renseignés, ainsi que le nom de la station que vous avez choisie.</a:t>
            </a:r>
          </a:p>
        </p:txBody>
      </p:sp>
    </p:spTree>
    <p:extLst>
      <p:ext uri="{BB962C8B-B14F-4D97-AF65-F5344CB8AC3E}">
        <p14:creationId xmlns:p14="http://schemas.microsoft.com/office/powerpoint/2010/main" val="350731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 SemiCondensed</vt:lpstr>
      <vt:lpstr>Calibri</vt:lpstr>
      <vt:lpstr>Calibri Light</vt:lpstr>
      <vt:lpstr>Thème Office</vt:lpstr>
      <vt:lpstr>Bienvenue sur Vé’Lyon</vt:lpstr>
      <vt:lpstr>PowerPoint Presentation</vt:lpstr>
      <vt:lpstr>Peur qu’il n’y ait plus de vélos ? Il est possible d’en réserver un!</vt:lpstr>
      <vt:lpstr>Les modalités de la réservation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 sur Vé’Lyon</dc:title>
  <dc:creator>Erwan Pasche</dc:creator>
  <cp:lastModifiedBy>Erwan Pasche</cp:lastModifiedBy>
  <cp:revision>15</cp:revision>
  <dcterms:created xsi:type="dcterms:W3CDTF">2019-01-11T10:20:11Z</dcterms:created>
  <dcterms:modified xsi:type="dcterms:W3CDTF">2019-01-12T10:36:42Z</dcterms:modified>
</cp:coreProperties>
</file>