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3"/>
  </p:notesMasterIdLst>
  <p:sldIdLst>
    <p:sldId id="259" r:id="rId2"/>
    <p:sldId id="258" r:id="rId3"/>
    <p:sldId id="261" r:id="rId4"/>
    <p:sldId id="256" r:id="rId5"/>
    <p:sldId id="313" r:id="rId6"/>
    <p:sldId id="314" r:id="rId7"/>
    <p:sldId id="262" r:id="rId8"/>
    <p:sldId id="257" r:id="rId9"/>
    <p:sldId id="315" r:id="rId10"/>
    <p:sldId id="287" r:id="rId11"/>
    <p:sldId id="317" r:id="rId12"/>
  </p:sldIdLst>
  <p:sldSz cx="9144000" cy="5143500" type="screen16x9"/>
  <p:notesSz cx="6858000" cy="9144000"/>
  <p:embeddedFontLst>
    <p:embeddedFont>
      <p:font typeface="Anton" panose="020B0604020202020204" charset="0"/>
      <p:regular r:id="rId14"/>
    </p:embeddedFont>
    <p:embeddedFont>
      <p:font typeface="Barlow" panose="020B0604020202020204" charset="0"/>
      <p:regular r:id="rId15"/>
      <p:bold r:id="rId16"/>
      <p:italic r:id="rId17"/>
      <p:boldItalic r:id="rId18"/>
    </p:embeddedFont>
    <p:embeddedFont>
      <p:font typeface="Cambria" panose="02040503050406030204" pitchFamily="18" charset="0"/>
      <p:regular r:id="rId19"/>
      <p:bold r:id="rId20"/>
      <p:italic r:id="rId21"/>
      <p:boldItalic r:id="rId22"/>
    </p:embeddedFont>
    <p:embeddedFont>
      <p:font typeface="Chewy" panose="02000000000000000000" pitchFamily="2" charset="0"/>
      <p:regular r:id="rId23"/>
    </p:embeddedFont>
    <p:embeddedFont>
      <p:font typeface="Fira Sans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F58C1-2CE0-49F2-80A0-E42D8518E36A}">
  <a:tblStyle styleId="{947F58C1-2CE0-49F2-80A0-E42D8518E3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741" autoAdjust="0"/>
  </p:normalViewPr>
  <p:slideViewPr>
    <p:cSldViewPr snapToGrid="0">
      <p:cViewPr>
        <p:scale>
          <a:sx n="75" d="100"/>
          <a:sy n="75" d="100"/>
        </p:scale>
        <p:origin x="94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dab33caf8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dab33caf8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gdab33caf8f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0" name="Google Shape;2620;gdab33caf8f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dab33caf8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5" name="Google Shape;1535;gdab33caf8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6546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dab33caf8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dab33caf8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dab33caf8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dab33caf8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fbe00dc3b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fbe00dc3b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dab33caf8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dab33caf8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928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fbe00dc3b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fbe00dc3b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901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ab33caf8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ab33caf8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dab33caf8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dab33caf8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ab33caf8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ab33caf8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545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slide" Target="../slides/slide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43850" y="1168838"/>
            <a:ext cx="4424100" cy="24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143425" y="3574238"/>
            <a:ext cx="44241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8006" y="-203925"/>
            <a:ext cx="2157228" cy="5550721"/>
          </a:xfrm>
          <a:custGeom>
            <a:avLst/>
            <a:gdLst/>
            <a:ahLst/>
            <a:cxnLst/>
            <a:rect l="l" t="t" r="r" b="b"/>
            <a:pathLst>
              <a:path w="33737" h="86808" extrusionOk="0">
                <a:moveTo>
                  <a:pt x="1" y="0"/>
                </a:moveTo>
                <a:lnTo>
                  <a:pt x="118" y="86808"/>
                </a:lnTo>
                <a:cubicBezTo>
                  <a:pt x="8000" y="86652"/>
                  <a:pt x="13600" y="81715"/>
                  <a:pt x="15649" y="79530"/>
                </a:cubicBezTo>
                <a:cubicBezTo>
                  <a:pt x="17678" y="77364"/>
                  <a:pt x="23415" y="75452"/>
                  <a:pt x="26849" y="70125"/>
                </a:cubicBezTo>
                <a:cubicBezTo>
                  <a:pt x="30283" y="64779"/>
                  <a:pt x="29912" y="62243"/>
                  <a:pt x="31824" y="52565"/>
                </a:cubicBezTo>
                <a:cubicBezTo>
                  <a:pt x="33736" y="42906"/>
                  <a:pt x="32390" y="34185"/>
                  <a:pt x="29698" y="28741"/>
                </a:cubicBezTo>
                <a:cubicBezTo>
                  <a:pt x="27044" y="23278"/>
                  <a:pt x="25795" y="17658"/>
                  <a:pt x="22361" y="14224"/>
                </a:cubicBezTo>
                <a:cubicBezTo>
                  <a:pt x="18927" y="10790"/>
                  <a:pt x="18654" y="11415"/>
                  <a:pt x="13347" y="6439"/>
                </a:cubicBezTo>
                <a:cubicBezTo>
                  <a:pt x="7649" y="1132"/>
                  <a:pt x="508" y="390"/>
                  <a:pt x="1" y="0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5871" y="1217393"/>
            <a:ext cx="1024743" cy="2746202"/>
          </a:xfrm>
          <a:custGeom>
            <a:avLst/>
            <a:gdLst/>
            <a:ahLst/>
            <a:cxnLst/>
            <a:rect l="l" t="t" r="r" b="b"/>
            <a:pathLst>
              <a:path w="16026" h="42948" extrusionOk="0">
                <a:moveTo>
                  <a:pt x="978" y="1"/>
                </a:moveTo>
                <a:cubicBezTo>
                  <a:pt x="503" y="1"/>
                  <a:pt x="202" y="191"/>
                  <a:pt x="202" y="191"/>
                </a:cubicBezTo>
                <a:lnTo>
                  <a:pt x="46" y="38863"/>
                </a:lnTo>
                <a:cubicBezTo>
                  <a:pt x="46" y="38863"/>
                  <a:pt x="1" y="38924"/>
                  <a:pt x="44" y="38924"/>
                </a:cubicBezTo>
                <a:cubicBezTo>
                  <a:pt x="124" y="38924"/>
                  <a:pt x="514" y="38708"/>
                  <a:pt x="2094" y="37459"/>
                </a:cubicBezTo>
                <a:cubicBezTo>
                  <a:pt x="4514" y="35527"/>
                  <a:pt x="3967" y="34766"/>
                  <a:pt x="4592" y="33361"/>
                </a:cubicBezTo>
                <a:cubicBezTo>
                  <a:pt x="5197" y="31937"/>
                  <a:pt x="6075" y="31020"/>
                  <a:pt x="6875" y="29888"/>
                </a:cubicBezTo>
                <a:cubicBezTo>
                  <a:pt x="7675" y="28795"/>
                  <a:pt x="8845" y="26981"/>
                  <a:pt x="8845" y="22961"/>
                </a:cubicBezTo>
                <a:cubicBezTo>
                  <a:pt x="8845" y="18942"/>
                  <a:pt x="6562" y="15079"/>
                  <a:pt x="6758" y="14727"/>
                </a:cubicBezTo>
                <a:cubicBezTo>
                  <a:pt x="6785" y="14675"/>
                  <a:pt x="6825" y="14650"/>
                  <a:pt x="6874" y="14650"/>
                </a:cubicBezTo>
                <a:cubicBezTo>
                  <a:pt x="7173" y="14650"/>
                  <a:pt x="7822" y="15570"/>
                  <a:pt x="8240" y="16893"/>
                </a:cubicBezTo>
                <a:cubicBezTo>
                  <a:pt x="8527" y="17800"/>
                  <a:pt x="8990" y="18754"/>
                  <a:pt x="9235" y="18754"/>
                </a:cubicBezTo>
                <a:cubicBezTo>
                  <a:pt x="9406" y="18754"/>
                  <a:pt x="9471" y="18287"/>
                  <a:pt x="9294" y="17010"/>
                </a:cubicBezTo>
                <a:cubicBezTo>
                  <a:pt x="8884" y="13908"/>
                  <a:pt x="7050" y="12327"/>
                  <a:pt x="6211" y="10649"/>
                </a:cubicBezTo>
                <a:cubicBezTo>
                  <a:pt x="5716" y="9659"/>
                  <a:pt x="5812" y="9153"/>
                  <a:pt x="6254" y="9153"/>
                </a:cubicBezTo>
                <a:cubicBezTo>
                  <a:pt x="6544" y="9153"/>
                  <a:pt x="6982" y="9370"/>
                  <a:pt x="7499" y="9810"/>
                </a:cubicBezTo>
                <a:cubicBezTo>
                  <a:pt x="8806" y="10923"/>
                  <a:pt x="10016" y="12679"/>
                  <a:pt x="10699" y="14591"/>
                </a:cubicBezTo>
                <a:cubicBezTo>
                  <a:pt x="11382" y="16522"/>
                  <a:pt x="11479" y="18259"/>
                  <a:pt x="12026" y="20991"/>
                </a:cubicBezTo>
                <a:cubicBezTo>
                  <a:pt x="13001" y="25888"/>
                  <a:pt x="12065" y="26532"/>
                  <a:pt x="12006" y="29069"/>
                </a:cubicBezTo>
                <a:cubicBezTo>
                  <a:pt x="11928" y="31605"/>
                  <a:pt x="11148" y="32034"/>
                  <a:pt x="10016" y="33849"/>
                </a:cubicBezTo>
                <a:cubicBezTo>
                  <a:pt x="8904" y="35644"/>
                  <a:pt x="8162" y="37010"/>
                  <a:pt x="6758" y="38941"/>
                </a:cubicBezTo>
                <a:cubicBezTo>
                  <a:pt x="5333" y="40873"/>
                  <a:pt x="2114" y="41732"/>
                  <a:pt x="1997" y="42278"/>
                </a:cubicBezTo>
                <a:cubicBezTo>
                  <a:pt x="1929" y="42606"/>
                  <a:pt x="2196" y="42948"/>
                  <a:pt x="2817" y="42948"/>
                </a:cubicBezTo>
                <a:cubicBezTo>
                  <a:pt x="3267" y="42948"/>
                  <a:pt x="3901" y="42769"/>
                  <a:pt x="4728" y="42278"/>
                </a:cubicBezTo>
                <a:cubicBezTo>
                  <a:pt x="6548" y="41197"/>
                  <a:pt x="8585" y="37436"/>
                  <a:pt x="9331" y="37436"/>
                </a:cubicBezTo>
                <a:cubicBezTo>
                  <a:pt x="9393" y="37436"/>
                  <a:pt x="9446" y="37462"/>
                  <a:pt x="9489" y="37517"/>
                </a:cubicBezTo>
                <a:cubicBezTo>
                  <a:pt x="10055" y="38259"/>
                  <a:pt x="7128" y="40424"/>
                  <a:pt x="7753" y="40990"/>
                </a:cubicBezTo>
                <a:cubicBezTo>
                  <a:pt x="7822" y="41050"/>
                  <a:pt x="7898" y="41078"/>
                  <a:pt x="7980" y="41078"/>
                </a:cubicBezTo>
                <a:cubicBezTo>
                  <a:pt x="8620" y="41078"/>
                  <a:pt x="9622" y="39413"/>
                  <a:pt x="10348" y="38376"/>
                </a:cubicBezTo>
                <a:cubicBezTo>
                  <a:pt x="11148" y="37185"/>
                  <a:pt x="10777" y="36815"/>
                  <a:pt x="11655" y="35937"/>
                </a:cubicBezTo>
                <a:cubicBezTo>
                  <a:pt x="12514" y="35078"/>
                  <a:pt x="12709" y="34415"/>
                  <a:pt x="12826" y="33166"/>
                </a:cubicBezTo>
                <a:cubicBezTo>
                  <a:pt x="12943" y="31917"/>
                  <a:pt x="13762" y="30961"/>
                  <a:pt x="14250" y="29439"/>
                </a:cubicBezTo>
                <a:cubicBezTo>
                  <a:pt x="14738" y="27878"/>
                  <a:pt x="15070" y="25595"/>
                  <a:pt x="14640" y="23917"/>
                </a:cubicBezTo>
                <a:cubicBezTo>
                  <a:pt x="14192" y="22239"/>
                  <a:pt x="13392" y="19430"/>
                  <a:pt x="13996" y="19430"/>
                </a:cubicBezTo>
                <a:cubicBezTo>
                  <a:pt x="14592" y="19430"/>
                  <a:pt x="14696" y="23042"/>
                  <a:pt x="15425" y="23042"/>
                </a:cubicBezTo>
                <a:cubicBezTo>
                  <a:pt x="15436" y="23042"/>
                  <a:pt x="15448" y="23041"/>
                  <a:pt x="15460" y="23039"/>
                </a:cubicBezTo>
                <a:cubicBezTo>
                  <a:pt x="16026" y="22961"/>
                  <a:pt x="15343" y="18142"/>
                  <a:pt x="14660" y="16815"/>
                </a:cubicBezTo>
                <a:cubicBezTo>
                  <a:pt x="13977" y="15508"/>
                  <a:pt x="13118" y="14240"/>
                  <a:pt x="11167" y="9947"/>
                </a:cubicBezTo>
                <a:cubicBezTo>
                  <a:pt x="10562" y="8620"/>
                  <a:pt x="8143" y="6240"/>
                  <a:pt x="7031" y="5362"/>
                </a:cubicBezTo>
                <a:cubicBezTo>
                  <a:pt x="5899" y="4484"/>
                  <a:pt x="4397" y="3137"/>
                  <a:pt x="3265" y="1537"/>
                </a:cubicBezTo>
                <a:cubicBezTo>
                  <a:pt x="2397" y="284"/>
                  <a:pt x="1558" y="1"/>
                  <a:pt x="97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2994" y="1653802"/>
            <a:ext cx="306988" cy="1708032"/>
          </a:xfrm>
          <a:custGeom>
            <a:avLst/>
            <a:gdLst/>
            <a:ahLst/>
            <a:cxnLst/>
            <a:rect l="l" t="t" r="r" b="b"/>
            <a:pathLst>
              <a:path w="4801" h="26712" extrusionOk="0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4209" y="705724"/>
            <a:ext cx="1443566" cy="4093407"/>
          </a:xfrm>
          <a:custGeom>
            <a:avLst/>
            <a:gdLst/>
            <a:ahLst/>
            <a:cxnLst/>
            <a:rect l="l" t="t" r="r" b="b"/>
            <a:pathLst>
              <a:path w="22576" h="64017" extrusionOk="0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3019" y="943847"/>
            <a:ext cx="409104" cy="334611"/>
          </a:xfrm>
          <a:custGeom>
            <a:avLst/>
            <a:gdLst/>
            <a:ahLst/>
            <a:cxnLst/>
            <a:rect l="l" t="t" r="r" b="b"/>
            <a:pathLst>
              <a:path w="6398" h="5233" extrusionOk="0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30450" y="69302"/>
            <a:ext cx="1811363" cy="3645042"/>
          </a:xfrm>
          <a:custGeom>
            <a:avLst/>
            <a:gdLst/>
            <a:ahLst/>
            <a:cxnLst/>
            <a:rect l="l" t="t" r="r" b="b"/>
            <a:pathLst>
              <a:path w="28328" h="57005" extrusionOk="0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529112" y="1423928"/>
            <a:ext cx="417608" cy="585649"/>
          </a:xfrm>
          <a:custGeom>
            <a:avLst/>
            <a:gdLst/>
            <a:ahLst/>
            <a:cxnLst/>
            <a:rect l="l" t="t" r="r" b="b"/>
            <a:pathLst>
              <a:path w="6531" h="9159" extrusionOk="0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87850" y="3139831"/>
            <a:ext cx="397211" cy="599717"/>
          </a:xfrm>
          <a:custGeom>
            <a:avLst/>
            <a:gdLst/>
            <a:ahLst/>
            <a:cxnLst/>
            <a:rect l="l" t="t" r="r" b="b"/>
            <a:pathLst>
              <a:path w="6212" h="9379" extrusionOk="0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12994" y="3962582"/>
            <a:ext cx="1507253" cy="1119186"/>
          </a:xfrm>
          <a:custGeom>
            <a:avLst/>
            <a:gdLst/>
            <a:ahLst/>
            <a:cxnLst/>
            <a:rect l="l" t="t" r="r" b="b"/>
            <a:pathLst>
              <a:path w="23572" h="17503" extrusionOk="0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21882" y="2792686"/>
            <a:ext cx="295926" cy="779779"/>
          </a:xfrm>
          <a:custGeom>
            <a:avLst/>
            <a:gdLst/>
            <a:ahLst/>
            <a:cxnLst/>
            <a:rect l="l" t="t" r="r" b="b"/>
            <a:pathLst>
              <a:path w="4628" h="12195" extrusionOk="0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51824" y="2404873"/>
            <a:ext cx="169703" cy="909582"/>
          </a:xfrm>
          <a:custGeom>
            <a:avLst/>
            <a:gdLst/>
            <a:ahLst/>
            <a:cxnLst/>
            <a:rect l="l" t="t" r="r" b="b"/>
            <a:pathLst>
              <a:path w="2654" h="14225" extrusionOk="0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3019" y="1268292"/>
            <a:ext cx="515313" cy="1133381"/>
          </a:xfrm>
          <a:custGeom>
            <a:avLst/>
            <a:gdLst/>
            <a:ahLst/>
            <a:cxnLst/>
            <a:rect l="l" t="t" r="r" b="b"/>
            <a:pathLst>
              <a:path w="8059" h="17725" extrusionOk="0">
                <a:moveTo>
                  <a:pt x="1" y="0"/>
                </a:moveTo>
                <a:lnTo>
                  <a:pt x="1" y="5190"/>
                </a:lnTo>
                <a:cubicBezTo>
                  <a:pt x="820" y="5658"/>
                  <a:pt x="1815" y="6615"/>
                  <a:pt x="2166" y="8507"/>
                </a:cubicBezTo>
                <a:cubicBezTo>
                  <a:pt x="2498" y="10419"/>
                  <a:pt x="3220" y="11785"/>
                  <a:pt x="3864" y="13073"/>
                </a:cubicBezTo>
                <a:cubicBezTo>
                  <a:pt x="4508" y="14361"/>
                  <a:pt x="4683" y="17580"/>
                  <a:pt x="5230" y="17717"/>
                </a:cubicBezTo>
                <a:cubicBezTo>
                  <a:pt x="5255" y="17722"/>
                  <a:pt x="5281" y="17725"/>
                  <a:pt x="5305" y="17725"/>
                </a:cubicBezTo>
                <a:cubicBezTo>
                  <a:pt x="5822" y="17725"/>
                  <a:pt x="6079" y="16562"/>
                  <a:pt x="5464" y="14848"/>
                </a:cubicBezTo>
                <a:cubicBezTo>
                  <a:pt x="4820" y="13073"/>
                  <a:pt x="5113" y="12956"/>
                  <a:pt x="5581" y="12117"/>
                </a:cubicBezTo>
                <a:cubicBezTo>
                  <a:pt x="6010" y="11297"/>
                  <a:pt x="3513" y="8312"/>
                  <a:pt x="3962" y="7102"/>
                </a:cubicBezTo>
                <a:cubicBezTo>
                  <a:pt x="4070" y="6817"/>
                  <a:pt x="4249" y="6711"/>
                  <a:pt x="4472" y="6711"/>
                </a:cubicBezTo>
                <a:cubicBezTo>
                  <a:pt x="5106" y="6711"/>
                  <a:pt x="6093" y="7567"/>
                  <a:pt x="6815" y="7567"/>
                </a:cubicBezTo>
                <a:cubicBezTo>
                  <a:pt x="6932" y="7567"/>
                  <a:pt x="7042" y="7545"/>
                  <a:pt x="7142" y="7493"/>
                </a:cubicBezTo>
                <a:cubicBezTo>
                  <a:pt x="8059" y="7005"/>
                  <a:pt x="6400" y="6010"/>
                  <a:pt x="5308" y="5171"/>
                </a:cubicBezTo>
                <a:cubicBezTo>
                  <a:pt x="4215" y="4351"/>
                  <a:pt x="3123" y="2927"/>
                  <a:pt x="2303" y="1620"/>
                </a:cubicBezTo>
                <a:cubicBezTo>
                  <a:pt x="1503" y="293"/>
                  <a:pt x="1" y="0"/>
                  <a:pt x="1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528344" y="2506798"/>
            <a:ext cx="766223" cy="1714938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51038" y="558975"/>
            <a:ext cx="978832" cy="1211966"/>
          </a:xfrm>
          <a:custGeom>
            <a:avLst/>
            <a:gdLst/>
            <a:ahLst/>
            <a:cxnLst/>
            <a:rect l="l" t="t" r="r" b="b"/>
            <a:pathLst>
              <a:path w="15308" h="18954" extrusionOk="0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19825" y="-442598"/>
            <a:ext cx="1811363" cy="3645042"/>
          </a:xfrm>
          <a:custGeom>
            <a:avLst/>
            <a:gdLst/>
            <a:ahLst/>
            <a:cxnLst/>
            <a:rect l="l" t="t" r="r" b="b"/>
            <a:pathLst>
              <a:path w="28328" h="57005" extrusionOk="0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947843">
            <a:off x="1273317" y="3615148"/>
            <a:ext cx="766224" cy="1714940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061975" y="-337675"/>
            <a:ext cx="724400" cy="2011700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690300" y="4412137"/>
            <a:ext cx="733868" cy="61752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125285" y="-250"/>
            <a:ext cx="1018707" cy="5143387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-929579">
            <a:off x="8435488" y="4593828"/>
            <a:ext cx="581152" cy="650799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8704400" y="-59250"/>
            <a:ext cx="451908" cy="103753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>
            <a:off x="-3604212" y="-1031450"/>
            <a:ext cx="7194900" cy="7194900"/>
            <a:chOff x="-3604212" y="-1031450"/>
            <a:chExt cx="7194900" cy="7194900"/>
          </a:xfrm>
        </p:grpSpPr>
        <p:sp>
          <p:nvSpPr>
            <p:cNvPr id="33" name="Google Shape;33;p2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3604212" y="-1031450"/>
              <a:ext cx="7194900" cy="7194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29"/>
          <p:cNvSpPr txBox="1">
            <a:spLocks noGrp="1"/>
          </p:cNvSpPr>
          <p:nvPr>
            <p:ph type="title"/>
          </p:nvPr>
        </p:nvSpPr>
        <p:spPr>
          <a:xfrm>
            <a:off x="716800" y="455700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1" name="Google Shape;801;p29"/>
          <p:cNvSpPr txBox="1">
            <a:spLocks noGrp="1"/>
          </p:cNvSpPr>
          <p:nvPr>
            <p:ph type="subTitle" idx="1"/>
          </p:nvPr>
        </p:nvSpPr>
        <p:spPr>
          <a:xfrm>
            <a:off x="564575" y="2639050"/>
            <a:ext cx="2658600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2" name="Google Shape;802;p29"/>
          <p:cNvSpPr txBox="1">
            <a:spLocks noGrp="1"/>
          </p:cNvSpPr>
          <p:nvPr>
            <p:ph type="subTitle" idx="2"/>
          </p:nvPr>
        </p:nvSpPr>
        <p:spPr>
          <a:xfrm>
            <a:off x="805475" y="3014800"/>
            <a:ext cx="21768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3" name="Google Shape;803;p29"/>
          <p:cNvSpPr txBox="1">
            <a:spLocks noGrp="1"/>
          </p:cNvSpPr>
          <p:nvPr>
            <p:ph type="subTitle" idx="3"/>
          </p:nvPr>
        </p:nvSpPr>
        <p:spPr>
          <a:xfrm>
            <a:off x="3242661" y="2639050"/>
            <a:ext cx="2658600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4" name="Google Shape;804;p29"/>
          <p:cNvSpPr txBox="1">
            <a:spLocks noGrp="1"/>
          </p:cNvSpPr>
          <p:nvPr>
            <p:ph type="subTitle" idx="4"/>
          </p:nvPr>
        </p:nvSpPr>
        <p:spPr>
          <a:xfrm>
            <a:off x="3483562" y="3014800"/>
            <a:ext cx="21768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5" name="Google Shape;805;p29"/>
          <p:cNvSpPr txBox="1">
            <a:spLocks noGrp="1"/>
          </p:cNvSpPr>
          <p:nvPr>
            <p:ph type="subTitle" idx="5"/>
          </p:nvPr>
        </p:nvSpPr>
        <p:spPr>
          <a:xfrm>
            <a:off x="5920721" y="2639050"/>
            <a:ext cx="2658600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6" name="Google Shape;806;p29"/>
          <p:cNvSpPr txBox="1">
            <a:spLocks noGrp="1"/>
          </p:cNvSpPr>
          <p:nvPr>
            <p:ph type="subTitle" idx="6"/>
          </p:nvPr>
        </p:nvSpPr>
        <p:spPr>
          <a:xfrm>
            <a:off x="6161634" y="3014800"/>
            <a:ext cx="21768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7" name="Google Shape;807;p29"/>
          <p:cNvSpPr/>
          <p:nvPr/>
        </p:nvSpPr>
        <p:spPr>
          <a:xfrm rot="10800000" flipH="1">
            <a:off x="8381513" y="3429350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9"/>
          <p:cNvSpPr/>
          <p:nvPr/>
        </p:nvSpPr>
        <p:spPr>
          <a:xfrm>
            <a:off x="8705813" y="23580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9"/>
          <p:cNvSpPr/>
          <p:nvPr/>
        </p:nvSpPr>
        <p:spPr>
          <a:xfrm rot="10800000">
            <a:off x="-7861" y="2307661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9"/>
          <p:cNvSpPr/>
          <p:nvPr/>
        </p:nvSpPr>
        <p:spPr>
          <a:xfrm rot="10800000">
            <a:off x="-5637" y="3429350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9"/>
          <p:cNvSpPr/>
          <p:nvPr/>
        </p:nvSpPr>
        <p:spPr>
          <a:xfrm flipH="1">
            <a:off x="774734" y="4593833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29"/>
          <p:cNvSpPr/>
          <p:nvPr/>
        </p:nvSpPr>
        <p:spPr>
          <a:xfrm rot="10800000" flipH="1">
            <a:off x="-18632" y="-2291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29"/>
          <p:cNvSpPr/>
          <p:nvPr/>
        </p:nvSpPr>
        <p:spPr>
          <a:xfrm rot="9829011">
            <a:off x="7737065" y="4612328"/>
            <a:ext cx="880547" cy="740974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29"/>
          <p:cNvSpPr/>
          <p:nvPr/>
        </p:nvSpPr>
        <p:spPr>
          <a:xfrm rot="-9899975" flipH="1">
            <a:off x="8519425" y="-125508"/>
            <a:ext cx="697249" cy="780862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5" name="Google Shape;815;p29"/>
          <p:cNvGrpSpPr/>
          <p:nvPr/>
        </p:nvGrpSpPr>
        <p:grpSpPr>
          <a:xfrm>
            <a:off x="-1134868" y="-1133248"/>
            <a:ext cx="2274300" cy="2274300"/>
            <a:chOff x="-1087568" y="-1126448"/>
            <a:chExt cx="2274300" cy="2274300"/>
          </a:xfrm>
        </p:grpSpPr>
        <p:sp>
          <p:nvSpPr>
            <p:cNvPr id="816" name="Google Shape;816;p29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0" name="Google Shape;820;p29"/>
          <p:cNvSpPr/>
          <p:nvPr/>
        </p:nvSpPr>
        <p:spPr>
          <a:xfrm>
            <a:off x="8880475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29"/>
          <p:cNvSpPr/>
          <p:nvPr/>
        </p:nvSpPr>
        <p:spPr>
          <a:xfrm>
            <a:off x="8430249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29"/>
          <p:cNvSpPr/>
          <p:nvPr/>
        </p:nvSpPr>
        <p:spPr>
          <a:xfrm rot="1705102" flipH="1">
            <a:off x="8518361" y="2682192"/>
            <a:ext cx="790824" cy="940802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3" name="Google Shape;823;p29"/>
          <p:cNvGrpSpPr/>
          <p:nvPr/>
        </p:nvGrpSpPr>
        <p:grpSpPr>
          <a:xfrm>
            <a:off x="8020382" y="-1133248"/>
            <a:ext cx="2274300" cy="2274300"/>
            <a:chOff x="-1087568" y="-1126448"/>
            <a:chExt cx="2274300" cy="2274300"/>
          </a:xfrm>
        </p:grpSpPr>
        <p:sp>
          <p:nvSpPr>
            <p:cNvPr id="824" name="Google Shape;824;p29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8" name="Google Shape;828;p29"/>
          <p:cNvSpPr/>
          <p:nvPr/>
        </p:nvSpPr>
        <p:spPr>
          <a:xfrm>
            <a:off x="411875" y="4731343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29"/>
          <p:cNvSpPr/>
          <p:nvPr/>
        </p:nvSpPr>
        <p:spPr>
          <a:xfrm>
            <a:off x="483400" y="960875"/>
            <a:ext cx="81175" cy="8114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29"/>
          <p:cNvSpPr/>
          <p:nvPr/>
        </p:nvSpPr>
        <p:spPr>
          <a:xfrm>
            <a:off x="805475" y="139463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29"/>
          <p:cNvSpPr/>
          <p:nvPr/>
        </p:nvSpPr>
        <p:spPr>
          <a:xfrm>
            <a:off x="8614400" y="34465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9"/>
          <p:cNvSpPr/>
          <p:nvPr/>
        </p:nvSpPr>
        <p:spPr>
          <a:xfrm>
            <a:off x="8854011" y="1042033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9"/>
          <p:cNvSpPr/>
          <p:nvPr/>
        </p:nvSpPr>
        <p:spPr>
          <a:xfrm>
            <a:off x="1683050" y="475518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9"/>
          <p:cNvSpPr/>
          <p:nvPr/>
        </p:nvSpPr>
        <p:spPr>
          <a:xfrm>
            <a:off x="302463" y="279448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198662" scaled="0"/>
        </a:gradFill>
        <a:effectLst/>
      </p:bgPr>
    </p:bg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34"/>
          <p:cNvSpPr/>
          <p:nvPr/>
        </p:nvSpPr>
        <p:spPr>
          <a:xfrm rot="10800000" flipH="1">
            <a:off x="8381513" y="3429350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4"/>
          <p:cNvSpPr/>
          <p:nvPr/>
        </p:nvSpPr>
        <p:spPr>
          <a:xfrm>
            <a:off x="8705813" y="23580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4"/>
          <p:cNvSpPr/>
          <p:nvPr/>
        </p:nvSpPr>
        <p:spPr>
          <a:xfrm rot="10800000">
            <a:off x="-7861" y="2307661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4"/>
          <p:cNvSpPr/>
          <p:nvPr/>
        </p:nvSpPr>
        <p:spPr>
          <a:xfrm rot="10800000">
            <a:off x="-5637" y="3429350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4"/>
          <p:cNvSpPr/>
          <p:nvPr/>
        </p:nvSpPr>
        <p:spPr>
          <a:xfrm flipH="1">
            <a:off x="774734" y="4593833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4"/>
          <p:cNvSpPr/>
          <p:nvPr/>
        </p:nvSpPr>
        <p:spPr>
          <a:xfrm rot="10800000" flipH="1">
            <a:off x="-18632" y="-2291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4"/>
          <p:cNvSpPr/>
          <p:nvPr/>
        </p:nvSpPr>
        <p:spPr>
          <a:xfrm rot="9829011">
            <a:off x="7737065" y="4612328"/>
            <a:ext cx="880547" cy="740974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4"/>
          <p:cNvSpPr/>
          <p:nvPr/>
        </p:nvSpPr>
        <p:spPr>
          <a:xfrm rot="-9899975" flipH="1">
            <a:off x="8519425" y="-125508"/>
            <a:ext cx="697249" cy="780862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5" name="Google Shape;975;p34"/>
          <p:cNvGrpSpPr/>
          <p:nvPr/>
        </p:nvGrpSpPr>
        <p:grpSpPr>
          <a:xfrm>
            <a:off x="-1134868" y="-1133248"/>
            <a:ext cx="2274300" cy="2274300"/>
            <a:chOff x="-1087568" y="-1126448"/>
            <a:chExt cx="2274300" cy="2274300"/>
          </a:xfrm>
        </p:grpSpPr>
        <p:sp>
          <p:nvSpPr>
            <p:cNvPr id="976" name="Google Shape;976;p3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0" name="Google Shape;980;p34"/>
          <p:cNvSpPr/>
          <p:nvPr/>
        </p:nvSpPr>
        <p:spPr>
          <a:xfrm>
            <a:off x="8880475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4"/>
          <p:cNvSpPr/>
          <p:nvPr/>
        </p:nvSpPr>
        <p:spPr>
          <a:xfrm>
            <a:off x="8430249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4"/>
          <p:cNvSpPr/>
          <p:nvPr/>
        </p:nvSpPr>
        <p:spPr>
          <a:xfrm rot="1705102" flipH="1">
            <a:off x="8518361" y="2682192"/>
            <a:ext cx="790824" cy="940802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3" name="Google Shape;983;p34"/>
          <p:cNvGrpSpPr/>
          <p:nvPr/>
        </p:nvGrpSpPr>
        <p:grpSpPr>
          <a:xfrm>
            <a:off x="8020382" y="-1133248"/>
            <a:ext cx="2274300" cy="2274300"/>
            <a:chOff x="-1087568" y="-1126448"/>
            <a:chExt cx="2274300" cy="2274300"/>
          </a:xfrm>
        </p:grpSpPr>
        <p:sp>
          <p:nvSpPr>
            <p:cNvPr id="984" name="Google Shape;984;p3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34"/>
          <p:cNvSpPr/>
          <p:nvPr/>
        </p:nvSpPr>
        <p:spPr>
          <a:xfrm>
            <a:off x="411875" y="4731343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34"/>
          <p:cNvSpPr/>
          <p:nvPr/>
        </p:nvSpPr>
        <p:spPr>
          <a:xfrm>
            <a:off x="483400" y="960875"/>
            <a:ext cx="81175" cy="8114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34"/>
          <p:cNvSpPr/>
          <p:nvPr/>
        </p:nvSpPr>
        <p:spPr>
          <a:xfrm>
            <a:off x="805475" y="139463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34"/>
          <p:cNvSpPr/>
          <p:nvPr/>
        </p:nvSpPr>
        <p:spPr>
          <a:xfrm>
            <a:off x="8614400" y="34465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34"/>
          <p:cNvSpPr/>
          <p:nvPr/>
        </p:nvSpPr>
        <p:spPr>
          <a:xfrm>
            <a:off x="8854011" y="1042033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34"/>
          <p:cNvSpPr/>
          <p:nvPr/>
        </p:nvSpPr>
        <p:spPr>
          <a:xfrm>
            <a:off x="1683050" y="475518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34"/>
          <p:cNvSpPr/>
          <p:nvPr/>
        </p:nvSpPr>
        <p:spPr>
          <a:xfrm>
            <a:off x="302463" y="279448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5"/>
          <p:cNvSpPr/>
          <p:nvPr/>
        </p:nvSpPr>
        <p:spPr>
          <a:xfrm>
            <a:off x="8443992" y="840453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5"/>
          <p:cNvSpPr/>
          <p:nvPr/>
        </p:nvSpPr>
        <p:spPr>
          <a:xfrm>
            <a:off x="7583971" y="4501660"/>
            <a:ext cx="880538" cy="74096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5"/>
          <p:cNvSpPr/>
          <p:nvPr/>
        </p:nvSpPr>
        <p:spPr>
          <a:xfrm rot="-929517">
            <a:off x="8446483" y="4481710"/>
            <a:ext cx="697261" cy="780876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35"/>
          <p:cNvSpPr/>
          <p:nvPr/>
        </p:nvSpPr>
        <p:spPr>
          <a:xfrm>
            <a:off x="8336604" y="-184839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35"/>
          <p:cNvSpPr/>
          <p:nvPr/>
        </p:nvSpPr>
        <p:spPr>
          <a:xfrm>
            <a:off x="26223" y="-22878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5"/>
          <p:cNvSpPr/>
          <p:nvPr/>
        </p:nvSpPr>
        <p:spPr>
          <a:xfrm>
            <a:off x="-69881" y="3614958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35"/>
          <p:cNvSpPr/>
          <p:nvPr/>
        </p:nvSpPr>
        <p:spPr>
          <a:xfrm>
            <a:off x="-31375" y="446184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5"/>
          <p:cNvSpPr/>
          <p:nvPr/>
        </p:nvSpPr>
        <p:spPr>
          <a:xfrm>
            <a:off x="-24181" y="-22898"/>
            <a:ext cx="702217" cy="2975656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35"/>
          <p:cNvGrpSpPr/>
          <p:nvPr/>
        </p:nvGrpSpPr>
        <p:grpSpPr>
          <a:xfrm>
            <a:off x="-1087568" y="-1126448"/>
            <a:ext cx="2274300" cy="2274300"/>
            <a:chOff x="-1087568" y="-1126448"/>
            <a:chExt cx="2274300" cy="2274300"/>
          </a:xfrm>
        </p:grpSpPr>
        <p:sp>
          <p:nvSpPr>
            <p:cNvPr id="1005" name="Google Shape;1005;p3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35"/>
          <p:cNvGrpSpPr/>
          <p:nvPr/>
        </p:nvGrpSpPr>
        <p:grpSpPr>
          <a:xfrm>
            <a:off x="8000382" y="4004977"/>
            <a:ext cx="2274300" cy="2274300"/>
            <a:chOff x="-1087568" y="-1126448"/>
            <a:chExt cx="2274300" cy="2274300"/>
          </a:xfrm>
        </p:grpSpPr>
        <p:sp>
          <p:nvSpPr>
            <p:cNvPr id="1010" name="Google Shape;1010;p3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4" name="Google Shape;1014;p35"/>
          <p:cNvSpPr/>
          <p:nvPr/>
        </p:nvSpPr>
        <p:spPr>
          <a:xfrm>
            <a:off x="855300" y="1465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5"/>
          <p:cNvSpPr/>
          <p:nvPr/>
        </p:nvSpPr>
        <p:spPr>
          <a:xfrm>
            <a:off x="8874400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5"/>
          <p:cNvSpPr/>
          <p:nvPr/>
        </p:nvSpPr>
        <p:spPr>
          <a:xfrm>
            <a:off x="327950" y="4402825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5"/>
          <p:cNvSpPr/>
          <p:nvPr/>
        </p:nvSpPr>
        <p:spPr>
          <a:xfrm>
            <a:off x="442100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5"/>
          <p:cNvSpPr/>
          <p:nvPr/>
        </p:nvSpPr>
        <p:spPr>
          <a:xfrm>
            <a:off x="8699738" y="23580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5"/>
          <p:cNvSpPr/>
          <p:nvPr/>
        </p:nvSpPr>
        <p:spPr>
          <a:xfrm>
            <a:off x="125200" y="175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5"/>
          <p:cNvSpPr/>
          <p:nvPr/>
        </p:nvSpPr>
        <p:spPr>
          <a:xfrm>
            <a:off x="8424174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5"/>
          <p:cNvSpPr/>
          <p:nvPr/>
        </p:nvSpPr>
        <p:spPr>
          <a:xfrm>
            <a:off x="8608325" y="34465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5"/>
          <p:cNvSpPr/>
          <p:nvPr/>
        </p:nvSpPr>
        <p:spPr>
          <a:xfrm>
            <a:off x="8920738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5"/>
          <p:cNvSpPr/>
          <p:nvPr/>
        </p:nvSpPr>
        <p:spPr>
          <a:xfrm>
            <a:off x="78863" y="380153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5"/>
          <p:cNvSpPr/>
          <p:nvPr/>
        </p:nvSpPr>
        <p:spPr>
          <a:xfrm>
            <a:off x="2553123" y="481462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5"/>
          <p:cNvSpPr/>
          <p:nvPr/>
        </p:nvSpPr>
        <p:spPr>
          <a:xfrm>
            <a:off x="7357023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  <a:effectLst/>
      </p:bgPr>
    </p:bg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36"/>
          <p:cNvSpPr/>
          <p:nvPr/>
        </p:nvSpPr>
        <p:spPr>
          <a:xfrm>
            <a:off x="6707050" y="2554322"/>
            <a:ext cx="26641" cy="29978"/>
          </a:xfrm>
          <a:custGeom>
            <a:avLst/>
            <a:gdLst/>
            <a:ahLst/>
            <a:cxnLst/>
            <a:rect l="l" t="t" r="r" b="b"/>
            <a:pathLst>
              <a:path w="423" h="476" extrusionOk="0">
                <a:moveTo>
                  <a:pt x="1" y="1"/>
                </a:moveTo>
                <a:lnTo>
                  <a:pt x="1" y="475"/>
                </a:lnTo>
                <a:lnTo>
                  <a:pt x="277" y="475"/>
                </a:lnTo>
                <a:cubicBezTo>
                  <a:pt x="354" y="475"/>
                  <a:pt x="422" y="407"/>
                  <a:pt x="422" y="330"/>
                </a:cubicBezTo>
                <a:lnTo>
                  <a:pt x="422" y="1"/>
                </a:lnTo>
                <a:close/>
              </a:path>
            </a:pathLst>
          </a:custGeom>
          <a:solidFill>
            <a:srgbClr val="132B5F">
              <a:alpha val="28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6"/>
          <p:cNvSpPr/>
          <p:nvPr/>
        </p:nvSpPr>
        <p:spPr>
          <a:xfrm flipH="1">
            <a:off x="71330" y="488492"/>
            <a:ext cx="5223" cy="36560"/>
          </a:xfrm>
          <a:custGeom>
            <a:avLst/>
            <a:gdLst/>
            <a:ahLst/>
            <a:cxnLst/>
            <a:rect l="l" t="t" r="r" b="b"/>
            <a:pathLst>
              <a:path w="32" h="224" extrusionOk="0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29" name="Google Shape;1029;p36"/>
          <p:cNvSpPr/>
          <p:nvPr/>
        </p:nvSpPr>
        <p:spPr>
          <a:xfrm flipH="1">
            <a:off x="-7861" y="840453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6"/>
          <p:cNvSpPr/>
          <p:nvPr/>
        </p:nvSpPr>
        <p:spPr>
          <a:xfrm flipH="1">
            <a:off x="673855" y="4501660"/>
            <a:ext cx="880538" cy="74096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6"/>
          <p:cNvSpPr/>
          <p:nvPr/>
        </p:nvSpPr>
        <p:spPr>
          <a:xfrm rot="929517" flipH="1">
            <a:off x="-5379" y="4481710"/>
            <a:ext cx="697261" cy="780876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6"/>
          <p:cNvSpPr/>
          <p:nvPr/>
        </p:nvSpPr>
        <p:spPr>
          <a:xfrm flipH="1">
            <a:off x="-5637" y="-184839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6"/>
          <p:cNvSpPr/>
          <p:nvPr/>
        </p:nvSpPr>
        <p:spPr>
          <a:xfrm flipH="1">
            <a:off x="8438476" y="-22878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6"/>
          <p:cNvSpPr/>
          <p:nvPr/>
        </p:nvSpPr>
        <p:spPr>
          <a:xfrm flipH="1">
            <a:off x="8636234" y="3614958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6"/>
          <p:cNvSpPr/>
          <p:nvPr/>
        </p:nvSpPr>
        <p:spPr>
          <a:xfrm flipH="1">
            <a:off x="8467543" y="446184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6"/>
          <p:cNvSpPr/>
          <p:nvPr/>
        </p:nvSpPr>
        <p:spPr>
          <a:xfrm flipH="1">
            <a:off x="8460328" y="-22898"/>
            <a:ext cx="702217" cy="2975656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7" name="Google Shape;1037;p36"/>
          <p:cNvGrpSpPr/>
          <p:nvPr/>
        </p:nvGrpSpPr>
        <p:grpSpPr>
          <a:xfrm flipH="1">
            <a:off x="7951632" y="-1126448"/>
            <a:ext cx="2274300" cy="2274300"/>
            <a:chOff x="-1087568" y="-1126448"/>
            <a:chExt cx="2274300" cy="2274300"/>
          </a:xfrm>
        </p:grpSpPr>
        <p:sp>
          <p:nvSpPr>
            <p:cNvPr id="1038" name="Google Shape;1038;p3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6"/>
          <p:cNvGrpSpPr/>
          <p:nvPr/>
        </p:nvGrpSpPr>
        <p:grpSpPr>
          <a:xfrm flipH="1">
            <a:off x="-1136318" y="4004977"/>
            <a:ext cx="2274300" cy="2274300"/>
            <a:chOff x="-1087568" y="-1126448"/>
            <a:chExt cx="2274300" cy="2274300"/>
          </a:xfrm>
        </p:grpSpPr>
        <p:sp>
          <p:nvSpPr>
            <p:cNvPr id="1043" name="Google Shape;1043;p3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7" name="Google Shape;1047;p36"/>
          <p:cNvSpPr/>
          <p:nvPr/>
        </p:nvSpPr>
        <p:spPr>
          <a:xfrm flipH="1">
            <a:off x="8092314" y="1465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36"/>
          <p:cNvSpPr/>
          <p:nvPr/>
        </p:nvSpPr>
        <p:spPr>
          <a:xfrm flipH="1">
            <a:off x="111264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36"/>
          <p:cNvSpPr/>
          <p:nvPr/>
        </p:nvSpPr>
        <p:spPr>
          <a:xfrm flipH="1">
            <a:off x="470014" y="158261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36"/>
          <p:cNvSpPr/>
          <p:nvPr/>
        </p:nvSpPr>
        <p:spPr>
          <a:xfrm flipH="1">
            <a:off x="8781413" y="210775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36"/>
          <p:cNvSpPr/>
          <p:nvPr/>
        </p:nvSpPr>
        <p:spPr>
          <a:xfrm flipH="1">
            <a:off x="8636238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36"/>
          <p:cNvSpPr/>
          <p:nvPr/>
        </p:nvSpPr>
        <p:spPr>
          <a:xfrm flipH="1">
            <a:off x="247877" y="23580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36"/>
          <p:cNvSpPr/>
          <p:nvPr/>
        </p:nvSpPr>
        <p:spPr>
          <a:xfrm flipH="1">
            <a:off x="8953138" y="175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36"/>
          <p:cNvSpPr/>
          <p:nvPr/>
        </p:nvSpPr>
        <p:spPr>
          <a:xfrm flipH="1">
            <a:off x="594661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36"/>
          <p:cNvSpPr/>
          <p:nvPr/>
        </p:nvSpPr>
        <p:spPr>
          <a:xfrm flipH="1">
            <a:off x="470013" y="34465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36"/>
          <p:cNvSpPr/>
          <p:nvPr/>
        </p:nvSpPr>
        <p:spPr>
          <a:xfrm flipH="1">
            <a:off x="157601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36"/>
          <p:cNvSpPr/>
          <p:nvPr/>
        </p:nvSpPr>
        <p:spPr>
          <a:xfrm flipH="1">
            <a:off x="8906802" y="380153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36"/>
          <p:cNvSpPr/>
          <p:nvPr/>
        </p:nvSpPr>
        <p:spPr>
          <a:xfrm flipH="1">
            <a:off x="7251873" y="4792508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36"/>
          <p:cNvSpPr/>
          <p:nvPr/>
        </p:nvSpPr>
        <p:spPr>
          <a:xfrm flipH="1">
            <a:off x="1661823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8_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7"/>
          <p:cNvSpPr/>
          <p:nvPr/>
        </p:nvSpPr>
        <p:spPr>
          <a:xfrm rot="-5400000">
            <a:off x="7775776" y="779191"/>
            <a:ext cx="1042631" cy="877333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37"/>
          <p:cNvSpPr/>
          <p:nvPr/>
        </p:nvSpPr>
        <p:spPr>
          <a:xfrm rot="-5400000">
            <a:off x="3583353" y="-4150160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37"/>
          <p:cNvSpPr/>
          <p:nvPr/>
        </p:nvSpPr>
        <p:spPr>
          <a:xfrm rot="-6329527">
            <a:off x="8219975" y="-295336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37"/>
          <p:cNvSpPr/>
          <p:nvPr/>
        </p:nvSpPr>
        <p:spPr>
          <a:xfrm rot="-5400000">
            <a:off x="259780" y="-555938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37"/>
          <p:cNvSpPr/>
          <p:nvPr/>
        </p:nvSpPr>
        <p:spPr>
          <a:xfrm rot="-538079">
            <a:off x="8437704" y="1391351"/>
            <a:ext cx="1019033" cy="857448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37"/>
          <p:cNvSpPr/>
          <p:nvPr/>
        </p:nvSpPr>
        <p:spPr>
          <a:xfrm rot="-9560681">
            <a:off x="2271856" y="-161951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37"/>
          <p:cNvSpPr/>
          <p:nvPr/>
        </p:nvSpPr>
        <p:spPr>
          <a:xfrm rot="5400000">
            <a:off x="282534" y="3466895"/>
            <a:ext cx="1042631" cy="877333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37"/>
          <p:cNvSpPr/>
          <p:nvPr/>
        </p:nvSpPr>
        <p:spPr>
          <a:xfrm rot="5400000">
            <a:off x="3677205" y="-18397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37"/>
          <p:cNvSpPr/>
          <p:nvPr/>
        </p:nvSpPr>
        <p:spPr>
          <a:xfrm rot="4470473">
            <a:off x="-168950" y="4243067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37"/>
          <p:cNvSpPr/>
          <p:nvPr/>
        </p:nvSpPr>
        <p:spPr>
          <a:xfrm rot="5400000">
            <a:off x="8024759" y="3804984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37"/>
          <p:cNvSpPr/>
          <p:nvPr/>
        </p:nvSpPr>
        <p:spPr>
          <a:xfrm rot="10261921">
            <a:off x="-355796" y="2874620"/>
            <a:ext cx="1019033" cy="857448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37"/>
          <p:cNvSpPr/>
          <p:nvPr/>
        </p:nvSpPr>
        <p:spPr>
          <a:xfrm rot="1239319">
            <a:off x="6027326" y="4610694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3" name="Google Shape;1073;p37"/>
          <p:cNvGrpSpPr/>
          <p:nvPr/>
        </p:nvGrpSpPr>
        <p:grpSpPr>
          <a:xfrm>
            <a:off x="-1074487" y="-989812"/>
            <a:ext cx="11292974" cy="7049036"/>
            <a:chOff x="-1074487" y="-989812"/>
            <a:chExt cx="11292974" cy="7049036"/>
          </a:xfrm>
        </p:grpSpPr>
        <p:grpSp>
          <p:nvGrpSpPr>
            <p:cNvPr id="1074" name="Google Shape;1074;p37"/>
            <p:cNvGrpSpPr/>
            <p:nvPr/>
          </p:nvGrpSpPr>
          <p:grpSpPr>
            <a:xfrm>
              <a:off x="7476363" y="3317101"/>
              <a:ext cx="2742124" cy="2742124"/>
              <a:chOff x="-1087568" y="-1126448"/>
              <a:chExt cx="2274300" cy="2274300"/>
            </a:xfrm>
          </p:grpSpPr>
          <p:sp>
            <p:nvSpPr>
              <p:cNvPr id="1075" name="Google Shape;1075;p37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7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7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7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9" name="Google Shape;1079;p37"/>
            <p:cNvGrpSpPr/>
            <p:nvPr/>
          </p:nvGrpSpPr>
          <p:grpSpPr>
            <a:xfrm>
              <a:off x="-1074487" y="-989812"/>
              <a:ext cx="2742124" cy="2742124"/>
              <a:chOff x="-1087568" y="-1126448"/>
              <a:chExt cx="2274300" cy="2274300"/>
            </a:xfrm>
          </p:grpSpPr>
          <p:sp>
            <p:nvSpPr>
              <p:cNvPr id="1080" name="Google Shape;1080;p37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7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7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7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37"/>
          <p:cNvSpPr/>
          <p:nvPr/>
        </p:nvSpPr>
        <p:spPr>
          <a:xfrm flipH="1">
            <a:off x="7667675" y="371643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37"/>
          <p:cNvSpPr/>
          <p:nvPr/>
        </p:nvSpPr>
        <p:spPr>
          <a:xfrm flipH="1">
            <a:off x="279638" y="273438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37"/>
          <p:cNvSpPr/>
          <p:nvPr/>
        </p:nvSpPr>
        <p:spPr>
          <a:xfrm flipH="1">
            <a:off x="575669" y="358675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37"/>
          <p:cNvSpPr/>
          <p:nvPr/>
        </p:nvSpPr>
        <p:spPr>
          <a:xfrm flipH="1">
            <a:off x="624450" y="15980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37"/>
          <p:cNvSpPr/>
          <p:nvPr/>
        </p:nvSpPr>
        <p:spPr>
          <a:xfrm flipH="1">
            <a:off x="562260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37"/>
          <p:cNvSpPr/>
          <p:nvPr/>
        </p:nvSpPr>
        <p:spPr>
          <a:xfrm flipH="1">
            <a:off x="125199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37"/>
          <p:cNvSpPr/>
          <p:nvPr/>
        </p:nvSpPr>
        <p:spPr>
          <a:xfrm flipH="1">
            <a:off x="8668575" y="37410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37"/>
          <p:cNvSpPr/>
          <p:nvPr/>
        </p:nvSpPr>
        <p:spPr>
          <a:xfrm flipH="1">
            <a:off x="2410371" y="34327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37"/>
          <p:cNvSpPr/>
          <p:nvPr/>
        </p:nvSpPr>
        <p:spPr>
          <a:xfrm flipH="1">
            <a:off x="7294602" y="491803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37"/>
          <p:cNvSpPr/>
          <p:nvPr/>
        </p:nvSpPr>
        <p:spPr>
          <a:xfrm flipH="1">
            <a:off x="8288794" y="440283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37"/>
          <p:cNvSpPr/>
          <p:nvPr/>
        </p:nvSpPr>
        <p:spPr>
          <a:xfrm flipH="1">
            <a:off x="8337588" y="74063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37"/>
          <p:cNvSpPr/>
          <p:nvPr/>
        </p:nvSpPr>
        <p:spPr>
          <a:xfrm flipH="1">
            <a:off x="7858427" y="29868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37"/>
          <p:cNvSpPr/>
          <p:nvPr/>
        </p:nvSpPr>
        <p:spPr>
          <a:xfrm flipH="1">
            <a:off x="8856485" y="436088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716800" y="1028375"/>
            <a:ext cx="7710300" cy="3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lphaLcPeriod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rabicPeriod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lphaLcPeriod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romanLcPeriod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rabicPeriod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lphaLcPeriod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716800" y="45567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8443992" y="840453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7583971" y="4501660"/>
            <a:ext cx="880538" cy="74096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 rot="-929517">
            <a:off x="8446483" y="4481710"/>
            <a:ext cx="697261" cy="780876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"/>
          <p:cNvSpPr/>
          <p:nvPr/>
        </p:nvSpPr>
        <p:spPr>
          <a:xfrm>
            <a:off x="8336604" y="-184839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"/>
          <p:cNvSpPr/>
          <p:nvPr/>
        </p:nvSpPr>
        <p:spPr>
          <a:xfrm>
            <a:off x="26223" y="-22878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-69881" y="3614958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-31375" y="446184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-24181" y="-22898"/>
            <a:ext cx="702217" cy="2975656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72;p4"/>
          <p:cNvGrpSpPr/>
          <p:nvPr/>
        </p:nvGrpSpPr>
        <p:grpSpPr>
          <a:xfrm>
            <a:off x="-1087568" y="-1126448"/>
            <a:ext cx="2274300" cy="2274300"/>
            <a:chOff x="-1087568" y="-1126448"/>
            <a:chExt cx="2274300" cy="2274300"/>
          </a:xfrm>
        </p:grpSpPr>
        <p:sp>
          <p:nvSpPr>
            <p:cNvPr id="73" name="Google Shape;73;p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4"/>
          <p:cNvGrpSpPr/>
          <p:nvPr/>
        </p:nvGrpSpPr>
        <p:grpSpPr>
          <a:xfrm>
            <a:off x="8000382" y="4004977"/>
            <a:ext cx="2274300" cy="2274300"/>
            <a:chOff x="-1087568" y="-1126448"/>
            <a:chExt cx="2274300" cy="2274300"/>
          </a:xfrm>
        </p:grpSpPr>
        <p:sp>
          <p:nvSpPr>
            <p:cNvPr id="78" name="Google Shape;78;p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4"/>
          <p:cNvSpPr/>
          <p:nvPr/>
        </p:nvSpPr>
        <p:spPr>
          <a:xfrm>
            <a:off x="855300" y="1465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8874400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327950" y="4402825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442100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/>
          <p:nvPr/>
        </p:nvSpPr>
        <p:spPr>
          <a:xfrm>
            <a:off x="8699738" y="23580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125200" y="175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"/>
          <p:cNvSpPr/>
          <p:nvPr/>
        </p:nvSpPr>
        <p:spPr>
          <a:xfrm>
            <a:off x="8424174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/>
          <p:nvPr/>
        </p:nvSpPr>
        <p:spPr>
          <a:xfrm>
            <a:off x="8608325" y="34465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"/>
          <p:cNvSpPr/>
          <p:nvPr/>
        </p:nvSpPr>
        <p:spPr>
          <a:xfrm>
            <a:off x="8920738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"/>
          <p:cNvSpPr/>
          <p:nvPr/>
        </p:nvSpPr>
        <p:spPr>
          <a:xfrm>
            <a:off x="78863" y="380153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"/>
          <p:cNvSpPr/>
          <p:nvPr/>
        </p:nvSpPr>
        <p:spPr>
          <a:xfrm>
            <a:off x="2553123" y="481462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7357023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>
            <a:spLocks noGrp="1"/>
          </p:cNvSpPr>
          <p:nvPr>
            <p:ph type="title"/>
          </p:nvPr>
        </p:nvSpPr>
        <p:spPr>
          <a:xfrm>
            <a:off x="1388100" y="1433250"/>
            <a:ext cx="6367800" cy="22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7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9" name="Google Shape;209;p8"/>
          <p:cNvSpPr/>
          <p:nvPr/>
        </p:nvSpPr>
        <p:spPr>
          <a:xfrm rot="-5400000">
            <a:off x="7775776" y="779191"/>
            <a:ext cx="1042631" cy="877333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8"/>
          <p:cNvSpPr/>
          <p:nvPr/>
        </p:nvSpPr>
        <p:spPr>
          <a:xfrm rot="-5400000">
            <a:off x="3583353" y="-4150160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8"/>
          <p:cNvSpPr/>
          <p:nvPr/>
        </p:nvSpPr>
        <p:spPr>
          <a:xfrm rot="-6329527">
            <a:off x="8219975" y="-295336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8"/>
          <p:cNvSpPr/>
          <p:nvPr/>
        </p:nvSpPr>
        <p:spPr>
          <a:xfrm rot="-5400000">
            <a:off x="259780" y="-555938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8"/>
          <p:cNvSpPr/>
          <p:nvPr/>
        </p:nvSpPr>
        <p:spPr>
          <a:xfrm rot="-538079">
            <a:off x="8437704" y="1391351"/>
            <a:ext cx="1019033" cy="857448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8"/>
          <p:cNvSpPr/>
          <p:nvPr/>
        </p:nvSpPr>
        <p:spPr>
          <a:xfrm rot="-9560681">
            <a:off x="2271856" y="-161951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8"/>
          <p:cNvSpPr/>
          <p:nvPr/>
        </p:nvSpPr>
        <p:spPr>
          <a:xfrm rot="5400000">
            <a:off x="282534" y="3466895"/>
            <a:ext cx="1042631" cy="877333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8"/>
          <p:cNvSpPr/>
          <p:nvPr/>
        </p:nvSpPr>
        <p:spPr>
          <a:xfrm rot="5400000">
            <a:off x="3677205" y="-18397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8"/>
          <p:cNvSpPr/>
          <p:nvPr/>
        </p:nvSpPr>
        <p:spPr>
          <a:xfrm rot="4470473">
            <a:off x="-168950" y="4243067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8"/>
          <p:cNvSpPr/>
          <p:nvPr/>
        </p:nvSpPr>
        <p:spPr>
          <a:xfrm rot="5400000">
            <a:off x="8024759" y="3804984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8"/>
          <p:cNvSpPr/>
          <p:nvPr/>
        </p:nvSpPr>
        <p:spPr>
          <a:xfrm rot="10261921">
            <a:off x="-355796" y="2874620"/>
            <a:ext cx="1019033" cy="857448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8"/>
          <p:cNvSpPr/>
          <p:nvPr/>
        </p:nvSpPr>
        <p:spPr>
          <a:xfrm rot="1239319">
            <a:off x="6027326" y="4610694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221;p8"/>
          <p:cNvGrpSpPr/>
          <p:nvPr/>
        </p:nvGrpSpPr>
        <p:grpSpPr>
          <a:xfrm>
            <a:off x="-1074487" y="-989812"/>
            <a:ext cx="11292974" cy="7049036"/>
            <a:chOff x="-1074487" y="-989812"/>
            <a:chExt cx="11292974" cy="7049036"/>
          </a:xfrm>
        </p:grpSpPr>
        <p:grpSp>
          <p:nvGrpSpPr>
            <p:cNvPr id="222" name="Google Shape;222;p8"/>
            <p:cNvGrpSpPr/>
            <p:nvPr/>
          </p:nvGrpSpPr>
          <p:grpSpPr>
            <a:xfrm>
              <a:off x="7476363" y="3317101"/>
              <a:ext cx="2742124" cy="2742124"/>
              <a:chOff x="-1087568" y="-1126448"/>
              <a:chExt cx="2274300" cy="2274300"/>
            </a:xfrm>
          </p:grpSpPr>
          <p:sp>
            <p:nvSpPr>
              <p:cNvPr id="223" name="Google Shape;223;p8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" name="Google Shape;227;p8"/>
            <p:cNvGrpSpPr/>
            <p:nvPr/>
          </p:nvGrpSpPr>
          <p:grpSpPr>
            <a:xfrm>
              <a:off x="-1074487" y="-989812"/>
              <a:ext cx="2742124" cy="2742124"/>
              <a:chOff x="-1087568" y="-1126448"/>
              <a:chExt cx="2274300" cy="2274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2" name="Google Shape;232;p8"/>
          <p:cNvSpPr/>
          <p:nvPr/>
        </p:nvSpPr>
        <p:spPr>
          <a:xfrm flipH="1">
            <a:off x="7667675" y="371643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8"/>
          <p:cNvSpPr/>
          <p:nvPr/>
        </p:nvSpPr>
        <p:spPr>
          <a:xfrm flipH="1">
            <a:off x="279638" y="273438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8"/>
          <p:cNvSpPr/>
          <p:nvPr/>
        </p:nvSpPr>
        <p:spPr>
          <a:xfrm flipH="1">
            <a:off x="575669" y="358675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8"/>
          <p:cNvSpPr/>
          <p:nvPr/>
        </p:nvSpPr>
        <p:spPr>
          <a:xfrm flipH="1">
            <a:off x="624450" y="15980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8"/>
          <p:cNvSpPr/>
          <p:nvPr/>
        </p:nvSpPr>
        <p:spPr>
          <a:xfrm flipH="1">
            <a:off x="562260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8"/>
          <p:cNvSpPr/>
          <p:nvPr/>
        </p:nvSpPr>
        <p:spPr>
          <a:xfrm flipH="1">
            <a:off x="125199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"/>
          <p:cNvSpPr/>
          <p:nvPr/>
        </p:nvSpPr>
        <p:spPr>
          <a:xfrm flipH="1">
            <a:off x="8668575" y="37410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8"/>
          <p:cNvSpPr/>
          <p:nvPr/>
        </p:nvSpPr>
        <p:spPr>
          <a:xfrm flipH="1">
            <a:off x="2410371" y="34327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8"/>
          <p:cNvSpPr/>
          <p:nvPr/>
        </p:nvSpPr>
        <p:spPr>
          <a:xfrm flipH="1">
            <a:off x="7294602" y="491803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8"/>
          <p:cNvSpPr/>
          <p:nvPr/>
        </p:nvSpPr>
        <p:spPr>
          <a:xfrm flipH="1">
            <a:off x="8288794" y="440283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8"/>
          <p:cNvSpPr/>
          <p:nvPr/>
        </p:nvSpPr>
        <p:spPr>
          <a:xfrm flipH="1">
            <a:off x="8337588" y="74063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8"/>
          <p:cNvSpPr/>
          <p:nvPr/>
        </p:nvSpPr>
        <p:spPr>
          <a:xfrm flipH="1">
            <a:off x="7858427" y="29868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8"/>
          <p:cNvSpPr/>
          <p:nvPr/>
        </p:nvSpPr>
        <p:spPr>
          <a:xfrm flipH="1">
            <a:off x="8856485" y="436088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"/>
          <p:cNvSpPr txBox="1">
            <a:spLocks noGrp="1"/>
          </p:cNvSpPr>
          <p:nvPr>
            <p:ph type="title"/>
          </p:nvPr>
        </p:nvSpPr>
        <p:spPr>
          <a:xfrm>
            <a:off x="4329650" y="1517175"/>
            <a:ext cx="4078800" cy="8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subTitle" idx="1"/>
          </p:nvPr>
        </p:nvSpPr>
        <p:spPr>
          <a:xfrm>
            <a:off x="4329025" y="2200425"/>
            <a:ext cx="3859800" cy="14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8" name="Google Shape;248;p9"/>
          <p:cNvSpPr/>
          <p:nvPr/>
        </p:nvSpPr>
        <p:spPr>
          <a:xfrm rot="-5400000">
            <a:off x="1958929" y="-877893"/>
            <a:ext cx="649787" cy="1804495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9"/>
          <p:cNvSpPr/>
          <p:nvPr/>
        </p:nvSpPr>
        <p:spPr>
          <a:xfrm rot="-5400000">
            <a:off x="7723752" y="943010"/>
            <a:ext cx="1325793" cy="1115603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9"/>
          <p:cNvSpPr/>
          <p:nvPr/>
        </p:nvSpPr>
        <p:spPr>
          <a:xfrm rot="-5400000">
            <a:off x="3583353" y="-4188310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9"/>
          <p:cNvSpPr/>
          <p:nvPr/>
        </p:nvSpPr>
        <p:spPr>
          <a:xfrm rot="-6329527">
            <a:off x="8219975" y="-295336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9"/>
          <p:cNvSpPr/>
          <p:nvPr/>
        </p:nvSpPr>
        <p:spPr>
          <a:xfrm rot="-5400000">
            <a:off x="259780" y="-730963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9"/>
          <p:cNvSpPr/>
          <p:nvPr/>
        </p:nvSpPr>
        <p:spPr>
          <a:xfrm rot="5400000" flipH="1">
            <a:off x="8299399" y="438522"/>
            <a:ext cx="73399" cy="7335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9"/>
          <p:cNvSpPr/>
          <p:nvPr/>
        </p:nvSpPr>
        <p:spPr>
          <a:xfrm rot="-5400000">
            <a:off x="7253791" y="3286113"/>
            <a:ext cx="1308629" cy="3634136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9"/>
          <p:cNvSpPr/>
          <p:nvPr/>
        </p:nvSpPr>
        <p:spPr>
          <a:xfrm rot="-538088">
            <a:off x="8082029" y="3722830"/>
            <a:ext cx="1325784" cy="1115596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9"/>
          <p:cNvSpPr/>
          <p:nvPr/>
        </p:nvSpPr>
        <p:spPr>
          <a:xfrm flipH="1">
            <a:off x="8241981" y="440283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9"/>
          <p:cNvSpPr/>
          <p:nvPr/>
        </p:nvSpPr>
        <p:spPr>
          <a:xfrm flipH="1">
            <a:off x="8603836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9"/>
          <p:cNvSpPr/>
          <p:nvPr/>
        </p:nvSpPr>
        <p:spPr>
          <a:xfrm flipH="1">
            <a:off x="402150" y="1159075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9"/>
          <p:cNvSpPr/>
          <p:nvPr/>
        </p:nvSpPr>
        <p:spPr>
          <a:xfrm flipH="1">
            <a:off x="8920736" y="175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9"/>
          <p:cNvSpPr/>
          <p:nvPr/>
        </p:nvSpPr>
        <p:spPr>
          <a:xfrm flipH="1">
            <a:off x="437760" y="467755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9"/>
          <p:cNvSpPr/>
          <p:nvPr/>
        </p:nvSpPr>
        <p:spPr>
          <a:xfrm flipH="1">
            <a:off x="125199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9"/>
          <p:cNvSpPr/>
          <p:nvPr/>
        </p:nvSpPr>
        <p:spPr>
          <a:xfrm flipH="1">
            <a:off x="1629421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9"/>
          <p:cNvSpPr/>
          <p:nvPr/>
        </p:nvSpPr>
        <p:spPr>
          <a:xfrm flipH="1">
            <a:off x="8241971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9"/>
          <p:cNvSpPr/>
          <p:nvPr/>
        </p:nvSpPr>
        <p:spPr>
          <a:xfrm flipH="1">
            <a:off x="2221599" y="37656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" name="Google Shape;265;p9"/>
          <p:cNvGrpSpPr/>
          <p:nvPr/>
        </p:nvGrpSpPr>
        <p:grpSpPr>
          <a:xfrm>
            <a:off x="-1461648" y="390277"/>
            <a:ext cx="4362945" cy="4362945"/>
            <a:chOff x="-3791416" y="-1218645"/>
            <a:chExt cx="7569300" cy="7569300"/>
          </a:xfrm>
        </p:grpSpPr>
        <p:sp>
          <p:nvSpPr>
            <p:cNvPr id="266" name="Google Shape;266;p9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4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>
            <a:spLocks noGrp="1"/>
          </p:cNvSpPr>
          <p:nvPr>
            <p:ph type="title"/>
          </p:nvPr>
        </p:nvSpPr>
        <p:spPr>
          <a:xfrm>
            <a:off x="1499100" y="458900"/>
            <a:ext cx="61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3">
            <a:hlinkClick r:id="rId2" action="ppaction://hlinksldjump"/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2281757" y="1170900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1" name="Google Shape;331;p13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280799" y="171105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3"/>
          <p:cNvSpPr txBox="1">
            <a:spLocks noGrp="1"/>
          </p:cNvSpPr>
          <p:nvPr>
            <p:ph type="subTitle" idx="3"/>
          </p:nvPr>
        </p:nvSpPr>
        <p:spPr>
          <a:xfrm>
            <a:off x="1690600" y="2101400"/>
            <a:ext cx="23592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3">
            <a:hlinkClick r:id="" action="ppaction://noaction"/>
          </p:cNvPr>
          <p:cNvSpPr txBox="1">
            <a:spLocks noGrp="1"/>
          </p:cNvSpPr>
          <p:nvPr>
            <p:ph type="title" idx="4" hasCustomPrompt="1"/>
          </p:nvPr>
        </p:nvSpPr>
        <p:spPr>
          <a:xfrm>
            <a:off x="2281758" y="2981088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4" name="Google Shape;334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280799" y="353300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13"/>
          <p:cNvSpPr txBox="1">
            <a:spLocks noGrp="1"/>
          </p:cNvSpPr>
          <p:nvPr>
            <p:ph type="subTitle" idx="6"/>
          </p:nvPr>
        </p:nvSpPr>
        <p:spPr>
          <a:xfrm>
            <a:off x="1690600" y="3920947"/>
            <a:ext cx="23592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13">
            <a:hlinkClick r:id="rId3" action="ppaction://hlinksldjump"/>
          </p:cNvPr>
          <p:cNvSpPr txBox="1">
            <a:spLocks noGrp="1"/>
          </p:cNvSpPr>
          <p:nvPr>
            <p:ph type="title" idx="7" hasCustomPrompt="1"/>
          </p:nvPr>
        </p:nvSpPr>
        <p:spPr>
          <a:xfrm>
            <a:off x="5622283" y="1174250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7" name="Google Shape;337;p13">
            <a:hlinkClick r:id="rId3" action="ppaction://hlinksldjump"/>
          </p:cNvPr>
          <p:cNvSpPr txBox="1">
            <a:spLocks noGrp="1"/>
          </p:cNvSpPr>
          <p:nvPr>
            <p:ph type="subTitle" idx="8"/>
          </p:nvPr>
        </p:nvSpPr>
        <p:spPr>
          <a:xfrm>
            <a:off x="4621326" y="171105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subTitle" idx="9"/>
          </p:nvPr>
        </p:nvSpPr>
        <p:spPr>
          <a:xfrm>
            <a:off x="5031125" y="2108146"/>
            <a:ext cx="23592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5622283" y="2981088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0" name="Google Shape;340;p13">
            <a:hlinkClick r:id="" action="ppaction://noaction"/>
          </p:cNvPr>
          <p:cNvSpPr txBox="1">
            <a:spLocks noGrp="1"/>
          </p:cNvSpPr>
          <p:nvPr>
            <p:ph type="subTitle" idx="14"/>
          </p:nvPr>
        </p:nvSpPr>
        <p:spPr>
          <a:xfrm>
            <a:off x="4684401" y="352335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subTitle" idx="15"/>
          </p:nvPr>
        </p:nvSpPr>
        <p:spPr>
          <a:xfrm>
            <a:off x="5031125" y="3916323"/>
            <a:ext cx="23592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8061975" y="-337675"/>
            <a:ext cx="724400" cy="2011700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7690300" y="4412137"/>
            <a:ext cx="733868" cy="61752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3"/>
          <p:cNvSpPr/>
          <p:nvPr/>
        </p:nvSpPr>
        <p:spPr>
          <a:xfrm>
            <a:off x="8125285" y="-250"/>
            <a:ext cx="1018707" cy="5143387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3"/>
          <p:cNvSpPr/>
          <p:nvPr/>
        </p:nvSpPr>
        <p:spPr>
          <a:xfrm rot="-929579">
            <a:off x="8435488" y="4593828"/>
            <a:ext cx="581152" cy="650799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3"/>
          <p:cNvSpPr/>
          <p:nvPr/>
        </p:nvSpPr>
        <p:spPr>
          <a:xfrm>
            <a:off x="8704400" y="-59250"/>
            <a:ext cx="451908" cy="103753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3"/>
          <p:cNvSpPr/>
          <p:nvPr/>
        </p:nvSpPr>
        <p:spPr>
          <a:xfrm rot="10800000">
            <a:off x="320183" y="3471846"/>
            <a:ext cx="724400" cy="2011700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3"/>
          <p:cNvSpPr/>
          <p:nvPr/>
        </p:nvSpPr>
        <p:spPr>
          <a:xfrm rot="10800000">
            <a:off x="682390" y="116213"/>
            <a:ext cx="733868" cy="61752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3"/>
          <p:cNvSpPr/>
          <p:nvPr/>
        </p:nvSpPr>
        <p:spPr>
          <a:xfrm rot="10800000">
            <a:off x="-37434" y="2735"/>
            <a:ext cx="1018707" cy="5143387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3"/>
          <p:cNvSpPr/>
          <p:nvPr/>
        </p:nvSpPr>
        <p:spPr>
          <a:xfrm rot="9870421">
            <a:off x="89918" y="-98755"/>
            <a:ext cx="581152" cy="650799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3"/>
          <p:cNvSpPr/>
          <p:nvPr/>
        </p:nvSpPr>
        <p:spPr>
          <a:xfrm rot="10800000">
            <a:off x="-49750" y="4167587"/>
            <a:ext cx="451908" cy="103753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2" name="Google Shape;352;p13"/>
          <p:cNvGrpSpPr/>
          <p:nvPr/>
        </p:nvGrpSpPr>
        <p:grpSpPr>
          <a:xfrm>
            <a:off x="-1361400" y="1281988"/>
            <a:ext cx="2742124" cy="2742124"/>
            <a:chOff x="-1087568" y="-1126448"/>
            <a:chExt cx="2274300" cy="2274300"/>
          </a:xfrm>
        </p:grpSpPr>
        <p:sp>
          <p:nvSpPr>
            <p:cNvPr id="353" name="Google Shape;353;p13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13"/>
          <p:cNvGrpSpPr/>
          <p:nvPr/>
        </p:nvGrpSpPr>
        <p:grpSpPr>
          <a:xfrm>
            <a:off x="7751225" y="1281988"/>
            <a:ext cx="2742124" cy="2742124"/>
            <a:chOff x="-1087568" y="-1126448"/>
            <a:chExt cx="2274300" cy="2274300"/>
          </a:xfrm>
        </p:grpSpPr>
        <p:sp>
          <p:nvSpPr>
            <p:cNvPr id="358" name="Google Shape;358;p13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" name="Google Shape;362;p13"/>
          <p:cNvSpPr/>
          <p:nvPr/>
        </p:nvSpPr>
        <p:spPr>
          <a:xfrm flipH="1">
            <a:off x="8630675" y="2109475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3"/>
          <p:cNvSpPr/>
          <p:nvPr/>
        </p:nvSpPr>
        <p:spPr>
          <a:xfrm flipH="1">
            <a:off x="78863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3"/>
          <p:cNvSpPr/>
          <p:nvPr/>
        </p:nvSpPr>
        <p:spPr>
          <a:xfrm flipH="1">
            <a:off x="8241981" y="440283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3"/>
          <p:cNvSpPr/>
          <p:nvPr/>
        </p:nvSpPr>
        <p:spPr>
          <a:xfrm flipH="1">
            <a:off x="8603836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3"/>
          <p:cNvSpPr/>
          <p:nvPr/>
        </p:nvSpPr>
        <p:spPr>
          <a:xfrm flipH="1">
            <a:off x="402150" y="12413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3"/>
          <p:cNvSpPr/>
          <p:nvPr/>
        </p:nvSpPr>
        <p:spPr>
          <a:xfrm flipH="1">
            <a:off x="8920736" y="175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3"/>
          <p:cNvSpPr/>
          <p:nvPr/>
        </p:nvSpPr>
        <p:spPr>
          <a:xfrm flipH="1">
            <a:off x="562260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3"/>
          <p:cNvSpPr/>
          <p:nvPr/>
        </p:nvSpPr>
        <p:spPr>
          <a:xfrm flipH="1">
            <a:off x="125199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3"/>
          <p:cNvSpPr/>
          <p:nvPr/>
        </p:nvSpPr>
        <p:spPr>
          <a:xfrm flipH="1">
            <a:off x="8874400" y="380153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3"/>
          <p:cNvSpPr/>
          <p:nvPr/>
        </p:nvSpPr>
        <p:spPr>
          <a:xfrm flipH="1">
            <a:off x="6433321" y="481462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3"/>
          <p:cNvSpPr/>
          <p:nvPr/>
        </p:nvSpPr>
        <p:spPr>
          <a:xfrm flipH="1">
            <a:off x="1629421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3"/>
          <p:cNvSpPr/>
          <p:nvPr/>
        </p:nvSpPr>
        <p:spPr>
          <a:xfrm flipH="1">
            <a:off x="8241971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1"/>
          <p:cNvSpPr txBox="1">
            <a:spLocks noGrp="1"/>
          </p:cNvSpPr>
          <p:nvPr>
            <p:ph type="title"/>
          </p:nvPr>
        </p:nvSpPr>
        <p:spPr>
          <a:xfrm>
            <a:off x="716800" y="455700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21"/>
          <p:cNvSpPr/>
          <p:nvPr/>
        </p:nvSpPr>
        <p:spPr>
          <a:xfrm flipH="1">
            <a:off x="71330" y="488492"/>
            <a:ext cx="5223" cy="36560"/>
          </a:xfrm>
          <a:custGeom>
            <a:avLst/>
            <a:gdLst/>
            <a:ahLst/>
            <a:cxnLst/>
            <a:rect l="l" t="t" r="r" b="b"/>
            <a:pathLst>
              <a:path w="32" h="224" extrusionOk="0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12" name="Google Shape;612;p21"/>
          <p:cNvSpPr/>
          <p:nvPr/>
        </p:nvSpPr>
        <p:spPr>
          <a:xfrm flipH="1">
            <a:off x="-7861" y="840453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1"/>
          <p:cNvSpPr/>
          <p:nvPr/>
        </p:nvSpPr>
        <p:spPr>
          <a:xfrm flipH="1">
            <a:off x="673855" y="4501660"/>
            <a:ext cx="880538" cy="74096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1"/>
          <p:cNvSpPr/>
          <p:nvPr/>
        </p:nvSpPr>
        <p:spPr>
          <a:xfrm rot="929517" flipH="1">
            <a:off x="-5379" y="4481710"/>
            <a:ext cx="697261" cy="780876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1"/>
          <p:cNvSpPr/>
          <p:nvPr/>
        </p:nvSpPr>
        <p:spPr>
          <a:xfrm flipH="1">
            <a:off x="-5637" y="-184839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1"/>
          <p:cNvSpPr/>
          <p:nvPr/>
        </p:nvSpPr>
        <p:spPr>
          <a:xfrm flipH="1">
            <a:off x="8438476" y="-22878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1"/>
          <p:cNvSpPr/>
          <p:nvPr/>
        </p:nvSpPr>
        <p:spPr>
          <a:xfrm flipH="1">
            <a:off x="8636234" y="3614958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1"/>
          <p:cNvSpPr/>
          <p:nvPr/>
        </p:nvSpPr>
        <p:spPr>
          <a:xfrm flipH="1">
            <a:off x="8467543" y="446184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1"/>
          <p:cNvSpPr/>
          <p:nvPr/>
        </p:nvSpPr>
        <p:spPr>
          <a:xfrm flipH="1">
            <a:off x="8460328" y="-22898"/>
            <a:ext cx="702217" cy="2975656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0" name="Google Shape;620;p21"/>
          <p:cNvGrpSpPr/>
          <p:nvPr/>
        </p:nvGrpSpPr>
        <p:grpSpPr>
          <a:xfrm flipH="1">
            <a:off x="7951632" y="-1126448"/>
            <a:ext cx="2274300" cy="2274300"/>
            <a:chOff x="-1087568" y="-1126448"/>
            <a:chExt cx="2274300" cy="2274300"/>
          </a:xfrm>
        </p:grpSpPr>
        <p:sp>
          <p:nvSpPr>
            <p:cNvPr id="621" name="Google Shape;621;p21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1"/>
          <p:cNvGrpSpPr/>
          <p:nvPr/>
        </p:nvGrpSpPr>
        <p:grpSpPr>
          <a:xfrm flipH="1">
            <a:off x="-1136318" y="4004977"/>
            <a:ext cx="2274300" cy="2274300"/>
            <a:chOff x="-1087568" y="-1126448"/>
            <a:chExt cx="2274300" cy="2274300"/>
          </a:xfrm>
        </p:grpSpPr>
        <p:sp>
          <p:nvSpPr>
            <p:cNvPr id="626" name="Google Shape;626;p21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0" name="Google Shape;630;p21"/>
          <p:cNvSpPr/>
          <p:nvPr/>
        </p:nvSpPr>
        <p:spPr>
          <a:xfrm flipH="1">
            <a:off x="8092314" y="1465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1"/>
          <p:cNvSpPr/>
          <p:nvPr/>
        </p:nvSpPr>
        <p:spPr>
          <a:xfrm flipH="1">
            <a:off x="111264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1"/>
          <p:cNvSpPr/>
          <p:nvPr/>
        </p:nvSpPr>
        <p:spPr>
          <a:xfrm flipH="1">
            <a:off x="470014" y="158261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1"/>
          <p:cNvSpPr/>
          <p:nvPr/>
        </p:nvSpPr>
        <p:spPr>
          <a:xfrm flipH="1">
            <a:off x="8781413" y="210775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1"/>
          <p:cNvSpPr/>
          <p:nvPr/>
        </p:nvSpPr>
        <p:spPr>
          <a:xfrm flipH="1">
            <a:off x="8636238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1"/>
          <p:cNvSpPr/>
          <p:nvPr/>
        </p:nvSpPr>
        <p:spPr>
          <a:xfrm flipH="1">
            <a:off x="247877" y="23580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1"/>
          <p:cNvSpPr/>
          <p:nvPr/>
        </p:nvSpPr>
        <p:spPr>
          <a:xfrm flipH="1">
            <a:off x="8953138" y="175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1"/>
          <p:cNvSpPr/>
          <p:nvPr/>
        </p:nvSpPr>
        <p:spPr>
          <a:xfrm flipH="1">
            <a:off x="594661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1"/>
          <p:cNvSpPr/>
          <p:nvPr/>
        </p:nvSpPr>
        <p:spPr>
          <a:xfrm flipH="1">
            <a:off x="470013" y="34465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1"/>
          <p:cNvSpPr/>
          <p:nvPr/>
        </p:nvSpPr>
        <p:spPr>
          <a:xfrm flipH="1">
            <a:off x="157601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1"/>
          <p:cNvSpPr/>
          <p:nvPr/>
        </p:nvSpPr>
        <p:spPr>
          <a:xfrm flipH="1">
            <a:off x="8906802" y="380153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1"/>
          <p:cNvSpPr/>
          <p:nvPr/>
        </p:nvSpPr>
        <p:spPr>
          <a:xfrm flipH="1">
            <a:off x="7251873" y="4792508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1"/>
          <p:cNvSpPr/>
          <p:nvPr/>
        </p:nvSpPr>
        <p:spPr>
          <a:xfrm flipH="1">
            <a:off x="1661823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2"/>
          <p:cNvSpPr txBox="1">
            <a:spLocks noGrp="1"/>
          </p:cNvSpPr>
          <p:nvPr>
            <p:ph type="title"/>
          </p:nvPr>
        </p:nvSpPr>
        <p:spPr>
          <a:xfrm>
            <a:off x="719813" y="1500625"/>
            <a:ext cx="3775800" cy="10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0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5" name="Google Shape;645;p22"/>
          <p:cNvSpPr txBox="1">
            <a:spLocks noGrp="1"/>
          </p:cNvSpPr>
          <p:nvPr>
            <p:ph type="subTitle" idx="1"/>
          </p:nvPr>
        </p:nvSpPr>
        <p:spPr>
          <a:xfrm>
            <a:off x="719813" y="2716475"/>
            <a:ext cx="3775800" cy="92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646" name="Google Shape;646;p22"/>
          <p:cNvGrpSpPr/>
          <p:nvPr/>
        </p:nvGrpSpPr>
        <p:grpSpPr>
          <a:xfrm>
            <a:off x="4912443" y="1017517"/>
            <a:ext cx="5839715" cy="5839715"/>
            <a:chOff x="-3791416" y="-1218645"/>
            <a:chExt cx="7569300" cy="7569300"/>
          </a:xfrm>
        </p:grpSpPr>
        <p:sp>
          <p:nvSpPr>
            <p:cNvPr id="647" name="Google Shape;647;p22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2" name="Google Shape;652;p22"/>
          <p:cNvSpPr/>
          <p:nvPr/>
        </p:nvSpPr>
        <p:spPr>
          <a:xfrm>
            <a:off x="26223" y="-22878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2"/>
          <p:cNvSpPr/>
          <p:nvPr/>
        </p:nvSpPr>
        <p:spPr>
          <a:xfrm>
            <a:off x="-69881" y="3614958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2"/>
          <p:cNvSpPr/>
          <p:nvPr/>
        </p:nvSpPr>
        <p:spPr>
          <a:xfrm>
            <a:off x="-31375" y="446184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2"/>
          <p:cNvSpPr/>
          <p:nvPr/>
        </p:nvSpPr>
        <p:spPr>
          <a:xfrm>
            <a:off x="-24181" y="-22898"/>
            <a:ext cx="702217" cy="2975656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2"/>
          <p:cNvSpPr/>
          <p:nvPr/>
        </p:nvSpPr>
        <p:spPr>
          <a:xfrm>
            <a:off x="284538" y="2109475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2"/>
          <p:cNvSpPr/>
          <p:nvPr/>
        </p:nvSpPr>
        <p:spPr>
          <a:xfrm>
            <a:off x="4827850" y="3835650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2"/>
          <p:cNvSpPr/>
          <p:nvPr/>
        </p:nvSpPr>
        <p:spPr>
          <a:xfrm>
            <a:off x="575663" y="440283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2"/>
          <p:cNvSpPr/>
          <p:nvPr/>
        </p:nvSpPr>
        <p:spPr>
          <a:xfrm>
            <a:off x="442100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2"/>
          <p:cNvSpPr/>
          <p:nvPr/>
        </p:nvSpPr>
        <p:spPr>
          <a:xfrm>
            <a:off x="8519163" y="1649675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2"/>
          <p:cNvSpPr/>
          <p:nvPr/>
        </p:nvSpPr>
        <p:spPr>
          <a:xfrm>
            <a:off x="284550" y="285425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2"/>
          <p:cNvSpPr/>
          <p:nvPr/>
        </p:nvSpPr>
        <p:spPr>
          <a:xfrm>
            <a:off x="5572099" y="45341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2"/>
          <p:cNvSpPr/>
          <p:nvPr/>
        </p:nvSpPr>
        <p:spPr>
          <a:xfrm>
            <a:off x="8835413" y="760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2"/>
          <p:cNvSpPr/>
          <p:nvPr/>
        </p:nvSpPr>
        <p:spPr>
          <a:xfrm>
            <a:off x="8598538" y="46535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2"/>
          <p:cNvSpPr/>
          <p:nvPr/>
        </p:nvSpPr>
        <p:spPr>
          <a:xfrm>
            <a:off x="2553123" y="481462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2"/>
          <p:cNvSpPr/>
          <p:nvPr/>
        </p:nvSpPr>
        <p:spPr>
          <a:xfrm>
            <a:off x="7101073" y="2357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2"/>
          <p:cNvSpPr/>
          <p:nvPr/>
        </p:nvSpPr>
        <p:spPr>
          <a:xfrm>
            <a:off x="744473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2"/>
          <p:cNvSpPr/>
          <p:nvPr/>
        </p:nvSpPr>
        <p:spPr>
          <a:xfrm>
            <a:off x="6794225" y="15006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8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198662" scaled="0"/>
        </a:grad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4"/>
          <p:cNvSpPr txBox="1">
            <a:spLocks noGrp="1"/>
          </p:cNvSpPr>
          <p:nvPr>
            <p:ph type="title"/>
          </p:nvPr>
        </p:nvSpPr>
        <p:spPr>
          <a:xfrm>
            <a:off x="4915300" y="1763463"/>
            <a:ext cx="33903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0" name="Google Shape;690;p24"/>
          <p:cNvSpPr txBox="1">
            <a:spLocks noGrp="1"/>
          </p:cNvSpPr>
          <p:nvPr>
            <p:ph type="subTitle" idx="1"/>
          </p:nvPr>
        </p:nvSpPr>
        <p:spPr>
          <a:xfrm>
            <a:off x="4916850" y="2378475"/>
            <a:ext cx="3390300" cy="100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91" name="Google Shape;691;p24"/>
          <p:cNvSpPr/>
          <p:nvPr/>
        </p:nvSpPr>
        <p:spPr>
          <a:xfrm rot="-4481061" flipH="1">
            <a:off x="7004838" y="4045970"/>
            <a:ext cx="1042639" cy="877340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4"/>
          <p:cNvSpPr/>
          <p:nvPr/>
        </p:nvSpPr>
        <p:spPr>
          <a:xfrm rot="-5400000" flipH="1">
            <a:off x="3626412" y="-18397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4"/>
          <p:cNvSpPr/>
          <p:nvPr/>
        </p:nvSpPr>
        <p:spPr>
          <a:xfrm rot="-4470473" flipH="1">
            <a:off x="8263034" y="4243067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4"/>
          <p:cNvSpPr/>
          <p:nvPr/>
        </p:nvSpPr>
        <p:spPr>
          <a:xfrm rot="-5400000" flipH="1">
            <a:off x="302839" y="3804984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4"/>
          <p:cNvSpPr/>
          <p:nvPr/>
        </p:nvSpPr>
        <p:spPr>
          <a:xfrm rot="8584896" flipH="1">
            <a:off x="8435376" y="3502897"/>
            <a:ext cx="1019032" cy="857452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4"/>
          <p:cNvSpPr/>
          <p:nvPr/>
        </p:nvSpPr>
        <p:spPr>
          <a:xfrm rot="-1239319" flipH="1">
            <a:off x="2314915" y="4610694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4"/>
          <p:cNvSpPr/>
          <p:nvPr/>
        </p:nvSpPr>
        <p:spPr>
          <a:xfrm>
            <a:off x="8885124" y="4490975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4"/>
          <p:cNvSpPr/>
          <p:nvPr/>
        </p:nvSpPr>
        <p:spPr>
          <a:xfrm>
            <a:off x="575662" y="335275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4"/>
          <p:cNvSpPr/>
          <p:nvPr/>
        </p:nvSpPr>
        <p:spPr>
          <a:xfrm>
            <a:off x="616147" y="466213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4"/>
          <p:cNvSpPr/>
          <p:nvPr/>
        </p:nvSpPr>
        <p:spPr>
          <a:xfrm>
            <a:off x="8370461" y="461252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4"/>
          <p:cNvSpPr/>
          <p:nvPr/>
        </p:nvSpPr>
        <p:spPr>
          <a:xfrm>
            <a:off x="144300" y="47717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4"/>
          <p:cNvSpPr/>
          <p:nvPr/>
        </p:nvSpPr>
        <p:spPr>
          <a:xfrm>
            <a:off x="4486861" y="4514208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4"/>
          <p:cNvSpPr/>
          <p:nvPr/>
        </p:nvSpPr>
        <p:spPr>
          <a:xfrm>
            <a:off x="4855272" y="335263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4"/>
          <p:cNvSpPr/>
          <p:nvPr/>
        </p:nvSpPr>
        <p:spPr>
          <a:xfrm>
            <a:off x="8885122" y="189538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4"/>
          <p:cNvSpPr/>
          <p:nvPr/>
        </p:nvSpPr>
        <p:spPr>
          <a:xfrm>
            <a:off x="8632511" y="61472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02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59" r:id="rId6"/>
    <p:sldLayoutId id="2147483667" r:id="rId7"/>
    <p:sldLayoutId id="2147483668" r:id="rId8"/>
    <p:sldLayoutId id="2147483670" r:id="rId9"/>
    <p:sldLayoutId id="2147483675" r:id="rId10"/>
    <p:sldLayoutId id="2147483680" r:id="rId11"/>
    <p:sldLayoutId id="2147483681" r:id="rId12"/>
    <p:sldLayoutId id="2147483682" r:id="rId13"/>
    <p:sldLayoutId id="214748368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44"/>
          <p:cNvSpPr txBox="1">
            <a:spLocks noGrp="1"/>
          </p:cNvSpPr>
          <p:nvPr>
            <p:ph type="title"/>
          </p:nvPr>
        </p:nvSpPr>
        <p:spPr>
          <a:xfrm>
            <a:off x="719813" y="1500625"/>
            <a:ext cx="1481520" cy="10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169" name="Google Shape;1169;p44"/>
          <p:cNvSpPr txBox="1">
            <a:spLocks noGrp="1"/>
          </p:cNvSpPr>
          <p:nvPr>
            <p:ph type="subTitle" idx="1"/>
          </p:nvPr>
        </p:nvSpPr>
        <p:spPr>
          <a:xfrm>
            <a:off x="719813" y="2571750"/>
            <a:ext cx="3775800" cy="9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</a:t>
            </a:r>
            <a:r>
              <a:rPr lang="en-GB" dirty="0"/>
              <a:t>e</a:t>
            </a:r>
            <a:r>
              <a:rPr lang="en" dirty="0"/>
              <a:t>t’s do some Forecasting!</a:t>
            </a:r>
            <a:endParaRPr dirty="0"/>
          </a:p>
        </p:txBody>
      </p:sp>
      <p:grpSp>
        <p:nvGrpSpPr>
          <p:cNvPr id="1170" name="Google Shape;1170;p44"/>
          <p:cNvGrpSpPr/>
          <p:nvPr/>
        </p:nvGrpSpPr>
        <p:grpSpPr>
          <a:xfrm rot="-1777981">
            <a:off x="7049861" y="3213410"/>
            <a:ext cx="1564899" cy="1447935"/>
            <a:chOff x="4730175" y="1009275"/>
            <a:chExt cx="2967982" cy="2746149"/>
          </a:xfrm>
        </p:grpSpPr>
        <p:sp>
          <p:nvSpPr>
            <p:cNvPr id="1171" name="Google Shape;1171;p44"/>
            <p:cNvSpPr/>
            <p:nvPr/>
          </p:nvSpPr>
          <p:spPr>
            <a:xfrm>
              <a:off x="4730175" y="1009275"/>
              <a:ext cx="2879900" cy="2746149"/>
            </a:xfrm>
            <a:custGeom>
              <a:avLst/>
              <a:gdLst/>
              <a:ahLst/>
              <a:cxnLst/>
              <a:rect l="l" t="t" r="r" b="b"/>
              <a:pathLst>
                <a:path w="44937" h="42850" extrusionOk="0">
                  <a:moveTo>
                    <a:pt x="23098" y="1"/>
                  </a:moveTo>
                  <a:cubicBezTo>
                    <a:pt x="22050" y="1"/>
                    <a:pt x="21001" y="78"/>
                    <a:pt x="19961" y="232"/>
                  </a:cubicBezTo>
                  <a:cubicBezTo>
                    <a:pt x="18888" y="408"/>
                    <a:pt x="17815" y="661"/>
                    <a:pt x="16781" y="974"/>
                  </a:cubicBezTo>
                  <a:cubicBezTo>
                    <a:pt x="14264" y="1754"/>
                    <a:pt x="11844" y="3022"/>
                    <a:pt x="9679" y="4778"/>
                  </a:cubicBezTo>
                  <a:cubicBezTo>
                    <a:pt x="8820" y="5461"/>
                    <a:pt x="8059" y="6183"/>
                    <a:pt x="7357" y="6944"/>
                  </a:cubicBezTo>
                  <a:cubicBezTo>
                    <a:pt x="7045" y="7276"/>
                    <a:pt x="6752" y="7627"/>
                    <a:pt x="6459" y="7998"/>
                  </a:cubicBezTo>
                  <a:cubicBezTo>
                    <a:pt x="235" y="15685"/>
                    <a:pt x="1" y="26905"/>
                    <a:pt x="6479" y="34904"/>
                  </a:cubicBezTo>
                  <a:cubicBezTo>
                    <a:pt x="10704" y="40132"/>
                    <a:pt x="16889" y="42850"/>
                    <a:pt x="23127" y="42850"/>
                  </a:cubicBezTo>
                  <a:cubicBezTo>
                    <a:pt x="25992" y="42850"/>
                    <a:pt x="28868" y="42276"/>
                    <a:pt x="31571" y="41109"/>
                  </a:cubicBezTo>
                  <a:cubicBezTo>
                    <a:pt x="32839" y="40563"/>
                    <a:pt x="34088" y="39880"/>
                    <a:pt x="35259" y="39060"/>
                  </a:cubicBezTo>
                  <a:cubicBezTo>
                    <a:pt x="35707" y="38748"/>
                    <a:pt x="36137" y="38436"/>
                    <a:pt x="36546" y="38085"/>
                  </a:cubicBezTo>
                  <a:cubicBezTo>
                    <a:pt x="37112" y="37636"/>
                    <a:pt x="37620" y="37168"/>
                    <a:pt x="38146" y="36661"/>
                  </a:cubicBezTo>
                  <a:cubicBezTo>
                    <a:pt x="38439" y="36368"/>
                    <a:pt x="38693" y="36056"/>
                    <a:pt x="38966" y="35783"/>
                  </a:cubicBezTo>
                  <a:cubicBezTo>
                    <a:pt x="40019" y="34592"/>
                    <a:pt x="40937" y="33344"/>
                    <a:pt x="41697" y="31997"/>
                  </a:cubicBezTo>
                  <a:cubicBezTo>
                    <a:pt x="41912" y="31607"/>
                    <a:pt x="42107" y="31217"/>
                    <a:pt x="42302" y="30827"/>
                  </a:cubicBezTo>
                  <a:cubicBezTo>
                    <a:pt x="44293" y="26768"/>
                    <a:pt x="44936" y="22222"/>
                    <a:pt x="44195" y="17793"/>
                  </a:cubicBezTo>
                  <a:cubicBezTo>
                    <a:pt x="44195" y="17715"/>
                    <a:pt x="44156" y="17676"/>
                    <a:pt x="44156" y="17598"/>
                  </a:cubicBezTo>
                  <a:lnTo>
                    <a:pt x="44097" y="17227"/>
                  </a:lnTo>
                  <a:cubicBezTo>
                    <a:pt x="43941" y="16505"/>
                    <a:pt x="43746" y="15763"/>
                    <a:pt x="43532" y="15061"/>
                  </a:cubicBezTo>
                  <a:cubicBezTo>
                    <a:pt x="42771" y="12544"/>
                    <a:pt x="41502" y="10144"/>
                    <a:pt x="39746" y="7959"/>
                  </a:cubicBezTo>
                  <a:cubicBezTo>
                    <a:pt x="37951" y="5734"/>
                    <a:pt x="35746" y="3939"/>
                    <a:pt x="33366" y="2632"/>
                  </a:cubicBezTo>
                  <a:cubicBezTo>
                    <a:pt x="32703" y="2261"/>
                    <a:pt x="32020" y="1949"/>
                    <a:pt x="31337" y="1657"/>
                  </a:cubicBezTo>
                  <a:cubicBezTo>
                    <a:pt x="31239" y="1637"/>
                    <a:pt x="31122" y="1578"/>
                    <a:pt x="31025" y="1539"/>
                  </a:cubicBezTo>
                  <a:cubicBezTo>
                    <a:pt x="30946" y="1500"/>
                    <a:pt x="30849" y="1461"/>
                    <a:pt x="30771" y="1442"/>
                  </a:cubicBezTo>
                  <a:cubicBezTo>
                    <a:pt x="30556" y="1344"/>
                    <a:pt x="30361" y="1266"/>
                    <a:pt x="30147" y="1188"/>
                  </a:cubicBezTo>
                  <a:cubicBezTo>
                    <a:pt x="27880" y="401"/>
                    <a:pt x="25491" y="1"/>
                    <a:pt x="230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4"/>
            <p:cNvSpPr/>
            <p:nvPr/>
          </p:nvSpPr>
          <p:spPr>
            <a:xfrm>
              <a:off x="5026584" y="1079196"/>
              <a:ext cx="2529726" cy="2495375"/>
            </a:xfrm>
            <a:custGeom>
              <a:avLst/>
              <a:gdLst/>
              <a:ahLst/>
              <a:cxnLst/>
              <a:rect l="l" t="t" r="r" b="b"/>
              <a:pathLst>
                <a:path w="39473" h="38937" extrusionOk="0">
                  <a:moveTo>
                    <a:pt x="20019" y="6243"/>
                  </a:moveTo>
                  <a:lnTo>
                    <a:pt x="20019" y="6243"/>
                  </a:lnTo>
                  <a:cubicBezTo>
                    <a:pt x="19687" y="6848"/>
                    <a:pt x="18946" y="7414"/>
                    <a:pt x="20156" y="7512"/>
                  </a:cubicBezTo>
                  <a:cubicBezTo>
                    <a:pt x="20487" y="7531"/>
                    <a:pt x="20839" y="8019"/>
                    <a:pt x="20605" y="8429"/>
                  </a:cubicBezTo>
                  <a:cubicBezTo>
                    <a:pt x="20467" y="8688"/>
                    <a:pt x="20270" y="8775"/>
                    <a:pt x="20021" y="8775"/>
                  </a:cubicBezTo>
                  <a:cubicBezTo>
                    <a:pt x="19513" y="8775"/>
                    <a:pt x="18786" y="8414"/>
                    <a:pt x="17893" y="8414"/>
                  </a:cubicBezTo>
                  <a:cubicBezTo>
                    <a:pt x="17610" y="8414"/>
                    <a:pt x="17310" y="8450"/>
                    <a:pt x="16995" y="8546"/>
                  </a:cubicBezTo>
                  <a:cubicBezTo>
                    <a:pt x="16971" y="8552"/>
                    <a:pt x="16948" y="8555"/>
                    <a:pt x="16924" y="8555"/>
                  </a:cubicBezTo>
                  <a:cubicBezTo>
                    <a:pt x="16729" y="8555"/>
                    <a:pt x="16518" y="8362"/>
                    <a:pt x="16292" y="8292"/>
                  </a:cubicBezTo>
                  <a:cubicBezTo>
                    <a:pt x="16663" y="7765"/>
                    <a:pt x="16858" y="7492"/>
                    <a:pt x="17229" y="6946"/>
                  </a:cubicBezTo>
                  <a:cubicBezTo>
                    <a:pt x="17270" y="6975"/>
                    <a:pt x="17325" y="6983"/>
                    <a:pt x="17385" y="6983"/>
                  </a:cubicBezTo>
                  <a:cubicBezTo>
                    <a:pt x="17461" y="6983"/>
                    <a:pt x="17545" y="6970"/>
                    <a:pt x="17620" y="6970"/>
                  </a:cubicBezTo>
                  <a:cubicBezTo>
                    <a:pt x="17770" y="6970"/>
                    <a:pt x="17885" y="7020"/>
                    <a:pt x="17834" y="7317"/>
                  </a:cubicBezTo>
                  <a:cubicBezTo>
                    <a:pt x="17834" y="7328"/>
                    <a:pt x="18102" y="7492"/>
                    <a:pt x="18357" y="7492"/>
                  </a:cubicBezTo>
                  <a:cubicBezTo>
                    <a:pt x="18548" y="7492"/>
                    <a:pt x="18731" y="7400"/>
                    <a:pt x="18790" y="7082"/>
                  </a:cubicBezTo>
                  <a:cubicBezTo>
                    <a:pt x="18887" y="6517"/>
                    <a:pt x="19531" y="6595"/>
                    <a:pt x="20019" y="6243"/>
                  </a:cubicBezTo>
                  <a:close/>
                  <a:moveTo>
                    <a:pt x="24467" y="6485"/>
                  </a:moveTo>
                  <a:cubicBezTo>
                    <a:pt x="24696" y="6485"/>
                    <a:pt x="24731" y="6750"/>
                    <a:pt x="24780" y="6946"/>
                  </a:cubicBezTo>
                  <a:cubicBezTo>
                    <a:pt x="24839" y="7278"/>
                    <a:pt x="24565" y="7121"/>
                    <a:pt x="24409" y="7199"/>
                  </a:cubicBezTo>
                  <a:cubicBezTo>
                    <a:pt x="23883" y="7414"/>
                    <a:pt x="23843" y="7999"/>
                    <a:pt x="24097" y="8078"/>
                  </a:cubicBezTo>
                  <a:cubicBezTo>
                    <a:pt x="25346" y="8468"/>
                    <a:pt x="24136" y="9580"/>
                    <a:pt x="24565" y="10204"/>
                  </a:cubicBezTo>
                  <a:cubicBezTo>
                    <a:pt x="24642" y="10311"/>
                    <a:pt x="24300" y="10430"/>
                    <a:pt x="23793" y="10430"/>
                  </a:cubicBezTo>
                  <a:cubicBezTo>
                    <a:pt x="23652" y="10430"/>
                    <a:pt x="23498" y="10421"/>
                    <a:pt x="23336" y="10399"/>
                  </a:cubicBezTo>
                  <a:cubicBezTo>
                    <a:pt x="23200" y="10107"/>
                    <a:pt x="22224" y="10068"/>
                    <a:pt x="23102" y="9307"/>
                  </a:cubicBezTo>
                  <a:cubicBezTo>
                    <a:pt x="23492" y="8995"/>
                    <a:pt x="23336" y="8780"/>
                    <a:pt x="23102" y="8526"/>
                  </a:cubicBezTo>
                  <a:cubicBezTo>
                    <a:pt x="22751" y="8175"/>
                    <a:pt x="22634" y="7609"/>
                    <a:pt x="22946" y="7219"/>
                  </a:cubicBezTo>
                  <a:cubicBezTo>
                    <a:pt x="23219" y="6868"/>
                    <a:pt x="23824" y="6673"/>
                    <a:pt x="24312" y="6517"/>
                  </a:cubicBezTo>
                  <a:cubicBezTo>
                    <a:pt x="24372" y="6495"/>
                    <a:pt x="24423" y="6485"/>
                    <a:pt x="24467" y="6485"/>
                  </a:cubicBezTo>
                  <a:close/>
                  <a:moveTo>
                    <a:pt x="35090" y="21128"/>
                  </a:moveTo>
                  <a:cubicBezTo>
                    <a:pt x="35000" y="21128"/>
                    <a:pt x="34614" y="21452"/>
                    <a:pt x="34614" y="21619"/>
                  </a:cubicBezTo>
                  <a:cubicBezTo>
                    <a:pt x="34594" y="22048"/>
                    <a:pt x="34712" y="22477"/>
                    <a:pt x="34751" y="22926"/>
                  </a:cubicBezTo>
                  <a:cubicBezTo>
                    <a:pt x="35043" y="22750"/>
                    <a:pt x="35199" y="22653"/>
                    <a:pt x="35492" y="22516"/>
                  </a:cubicBezTo>
                  <a:cubicBezTo>
                    <a:pt x="35590" y="21872"/>
                    <a:pt x="35570" y="21385"/>
                    <a:pt x="35102" y="21131"/>
                  </a:cubicBezTo>
                  <a:cubicBezTo>
                    <a:pt x="35099" y="21129"/>
                    <a:pt x="35095" y="21128"/>
                    <a:pt x="35090" y="21128"/>
                  </a:cubicBezTo>
                  <a:close/>
                  <a:moveTo>
                    <a:pt x="22011" y="28681"/>
                  </a:moveTo>
                  <a:cubicBezTo>
                    <a:pt x="21478" y="28681"/>
                    <a:pt x="21813" y="29097"/>
                    <a:pt x="21736" y="29345"/>
                  </a:cubicBezTo>
                  <a:cubicBezTo>
                    <a:pt x="21561" y="29853"/>
                    <a:pt x="21346" y="30321"/>
                    <a:pt x="20858" y="30575"/>
                  </a:cubicBezTo>
                  <a:cubicBezTo>
                    <a:pt x="20448" y="30809"/>
                    <a:pt x="20390" y="31218"/>
                    <a:pt x="20663" y="31531"/>
                  </a:cubicBezTo>
                  <a:cubicBezTo>
                    <a:pt x="20975" y="31901"/>
                    <a:pt x="21170" y="32096"/>
                    <a:pt x="20995" y="32701"/>
                  </a:cubicBezTo>
                  <a:cubicBezTo>
                    <a:pt x="20878" y="33189"/>
                    <a:pt x="21346" y="33872"/>
                    <a:pt x="21541" y="33911"/>
                  </a:cubicBezTo>
                  <a:cubicBezTo>
                    <a:pt x="21590" y="33914"/>
                    <a:pt x="21638" y="33916"/>
                    <a:pt x="21684" y="33916"/>
                  </a:cubicBezTo>
                  <a:cubicBezTo>
                    <a:pt x="23733" y="33916"/>
                    <a:pt x="22601" y="30988"/>
                    <a:pt x="22887" y="29423"/>
                  </a:cubicBezTo>
                  <a:cubicBezTo>
                    <a:pt x="22926" y="29131"/>
                    <a:pt x="22536" y="28682"/>
                    <a:pt x="22048" y="28682"/>
                  </a:cubicBezTo>
                  <a:cubicBezTo>
                    <a:pt x="22035" y="28681"/>
                    <a:pt x="22023" y="28681"/>
                    <a:pt x="22011" y="28681"/>
                  </a:cubicBezTo>
                  <a:close/>
                  <a:moveTo>
                    <a:pt x="21034" y="1"/>
                  </a:moveTo>
                  <a:cubicBezTo>
                    <a:pt x="19060" y="1"/>
                    <a:pt x="16639" y="1426"/>
                    <a:pt x="15005" y="2185"/>
                  </a:cubicBezTo>
                  <a:cubicBezTo>
                    <a:pt x="14810" y="2283"/>
                    <a:pt x="14653" y="2614"/>
                    <a:pt x="14478" y="2829"/>
                  </a:cubicBezTo>
                  <a:cubicBezTo>
                    <a:pt x="14537" y="2844"/>
                    <a:pt x="14596" y="2881"/>
                    <a:pt x="14639" y="2881"/>
                  </a:cubicBezTo>
                  <a:cubicBezTo>
                    <a:pt x="14652" y="2881"/>
                    <a:pt x="14664" y="2877"/>
                    <a:pt x="14673" y="2868"/>
                  </a:cubicBezTo>
                  <a:cubicBezTo>
                    <a:pt x="15007" y="2766"/>
                    <a:pt x="15230" y="2723"/>
                    <a:pt x="15370" y="2723"/>
                  </a:cubicBezTo>
                  <a:cubicBezTo>
                    <a:pt x="15899" y="2723"/>
                    <a:pt x="15239" y="3341"/>
                    <a:pt x="14946" y="3726"/>
                  </a:cubicBezTo>
                  <a:cubicBezTo>
                    <a:pt x="16594" y="3543"/>
                    <a:pt x="17314" y="1316"/>
                    <a:pt x="19154" y="1316"/>
                  </a:cubicBezTo>
                  <a:cubicBezTo>
                    <a:pt x="19274" y="1316"/>
                    <a:pt x="19400" y="1326"/>
                    <a:pt x="19531" y="1346"/>
                  </a:cubicBezTo>
                  <a:cubicBezTo>
                    <a:pt x="19005" y="1600"/>
                    <a:pt x="18731" y="1736"/>
                    <a:pt x="18185" y="1990"/>
                  </a:cubicBezTo>
                  <a:cubicBezTo>
                    <a:pt x="18868" y="2244"/>
                    <a:pt x="19200" y="2361"/>
                    <a:pt x="19883" y="2634"/>
                  </a:cubicBezTo>
                  <a:cubicBezTo>
                    <a:pt x="19674" y="2592"/>
                    <a:pt x="19479" y="2573"/>
                    <a:pt x="19296" y="2573"/>
                  </a:cubicBezTo>
                  <a:cubicBezTo>
                    <a:pt x="17792" y="2573"/>
                    <a:pt x="17107" y="3858"/>
                    <a:pt x="15941" y="3980"/>
                  </a:cubicBezTo>
                  <a:cubicBezTo>
                    <a:pt x="15414" y="4019"/>
                    <a:pt x="14868" y="4234"/>
                    <a:pt x="14322" y="4370"/>
                  </a:cubicBezTo>
                  <a:cubicBezTo>
                    <a:pt x="14341" y="3882"/>
                    <a:pt x="14341" y="3843"/>
                    <a:pt x="14341" y="3843"/>
                  </a:cubicBezTo>
                  <a:cubicBezTo>
                    <a:pt x="14402" y="3743"/>
                    <a:pt x="14483" y="3654"/>
                    <a:pt x="14425" y="3654"/>
                  </a:cubicBezTo>
                  <a:cubicBezTo>
                    <a:pt x="14314" y="3654"/>
                    <a:pt x="13695" y="3979"/>
                    <a:pt x="11454" y="5170"/>
                  </a:cubicBezTo>
                  <a:cubicBezTo>
                    <a:pt x="11746" y="4526"/>
                    <a:pt x="12332" y="3531"/>
                    <a:pt x="12214" y="3453"/>
                  </a:cubicBezTo>
                  <a:cubicBezTo>
                    <a:pt x="12050" y="3352"/>
                    <a:pt x="11923" y="3310"/>
                    <a:pt x="11823" y="3310"/>
                  </a:cubicBezTo>
                  <a:cubicBezTo>
                    <a:pt x="11274" y="3310"/>
                    <a:pt x="11521" y="4579"/>
                    <a:pt x="10891" y="4579"/>
                  </a:cubicBezTo>
                  <a:cubicBezTo>
                    <a:pt x="10854" y="4579"/>
                    <a:pt x="10814" y="4575"/>
                    <a:pt x="10771" y="4565"/>
                  </a:cubicBezTo>
                  <a:cubicBezTo>
                    <a:pt x="10892" y="3758"/>
                    <a:pt x="10931" y="3712"/>
                    <a:pt x="10756" y="3712"/>
                  </a:cubicBezTo>
                  <a:cubicBezTo>
                    <a:pt x="10734" y="3712"/>
                    <a:pt x="10708" y="3713"/>
                    <a:pt x="10678" y="3713"/>
                  </a:cubicBezTo>
                  <a:cubicBezTo>
                    <a:pt x="10643" y="3713"/>
                    <a:pt x="10602" y="3712"/>
                    <a:pt x="10556" y="3707"/>
                  </a:cubicBezTo>
                  <a:cubicBezTo>
                    <a:pt x="10478" y="4078"/>
                    <a:pt x="8780" y="4234"/>
                    <a:pt x="10185" y="4858"/>
                  </a:cubicBezTo>
                  <a:cubicBezTo>
                    <a:pt x="10673" y="5073"/>
                    <a:pt x="9444" y="5014"/>
                    <a:pt x="9600" y="5502"/>
                  </a:cubicBezTo>
                  <a:cubicBezTo>
                    <a:pt x="9600" y="5502"/>
                    <a:pt x="9658" y="5502"/>
                    <a:pt x="9658" y="5541"/>
                  </a:cubicBezTo>
                  <a:cubicBezTo>
                    <a:pt x="9702" y="5559"/>
                    <a:pt x="9749" y="5566"/>
                    <a:pt x="9800" y="5566"/>
                  </a:cubicBezTo>
                  <a:cubicBezTo>
                    <a:pt x="10002" y="5566"/>
                    <a:pt x="10248" y="5450"/>
                    <a:pt x="10452" y="5450"/>
                  </a:cubicBezTo>
                  <a:cubicBezTo>
                    <a:pt x="10583" y="5450"/>
                    <a:pt x="10697" y="5498"/>
                    <a:pt x="10771" y="5658"/>
                  </a:cubicBezTo>
                  <a:cubicBezTo>
                    <a:pt x="9561" y="5951"/>
                    <a:pt x="9268" y="5931"/>
                    <a:pt x="9151" y="6517"/>
                  </a:cubicBezTo>
                  <a:cubicBezTo>
                    <a:pt x="9021" y="7112"/>
                    <a:pt x="8359" y="7849"/>
                    <a:pt x="7908" y="7849"/>
                  </a:cubicBezTo>
                  <a:cubicBezTo>
                    <a:pt x="7886" y="7849"/>
                    <a:pt x="7865" y="7847"/>
                    <a:pt x="7844" y="7843"/>
                  </a:cubicBezTo>
                  <a:cubicBezTo>
                    <a:pt x="7763" y="7833"/>
                    <a:pt x="7687" y="7828"/>
                    <a:pt x="7615" y="7828"/>
                  </a:cubicBezTo>
                  <a:cubicBezTo>
                    <a:pt x="6590" y="7828"/>
                    <a:pt x="6397" y="8817"/>
                    <a:pt x="5795" y="9346"/>
                  </a:cubicBezTo>
                  <a:cubicBezTo>
                    <a:pt x="5483" y="9580"/>
                    <a:pt x="5132" y="10009"/>
                    <a:pt x="5444" y="10497"/>
                  </a:cubicBezTo>
                  <a:cubicBezTo>
                    <a:pt x="5550" y="10645"/>
                    <a:pt x="5678" y="10694"/>
                    <a:pt x="5818" y="10694"/>
                  </a:cubicBezTo>
                  <a:cubicBezTo>
                    <a:pt x="6065" y="10694"/>
                    <a:pt x="6346" y="10541"/>
                    <a:pt x="6595" y="10516"/>
                  </a:cubicBezTo>
                  <a:cubicBezTo>
                    <a:pt x="8078" y="10321"/>
                    <a:pt x="7727" y="8273"/>
                    <a:pt x="10166" y="8117"/>
                  </a:cubicBezTo>
                  <a:cubicBezTo>
                    <a:pt x="10187" y="8116"/>
                    <a:pt x="10209" y="8115"/>
                    <a:pt x="10229" y="8115"/>
                  </a:cubicBezTo>
                  <a:cubicBezTo>
                    <a:pt x="11118" y="8115"/>
                    <a:pt x="11439" y="8915"/>
                    <a:pt x="11668" y="9658"/>
                  </a:cubicBezTo>
                  <a:cubicBezTo>
                    <a:pt x="11707" y="9825"/>
                    <a:pt x="11720" y="9975"/>
                    <a:pt x="11824" y="9975"/>
                  </a:cubicBezTo>
                  <a:cubicBezTo>
                    <a:pt x="11878" y="9975"/>
                    <a:pt x="11958" y="9934"/>
                    <a:pt x="12078" y="9834"/>
                  </a:cubicBezTo>
                  <a:cubicBezTo>
                    <a:pt x="13132" y="8917"/>
                    <a:pt x="11824" y="8682"/>
                    <a:pt x="11883" y="8058"/>
                  </a:cubicBezTo>
                  <a:cubicBezTo>
                    <a:pt x="11902" y="7921"/>
                    <a:pt x="11824" y="7804"/>
                    <a:pt x="11824" y="7668"/>
                  </a:cubicBezTo>
                  <a:cubicBezTo>
                    <a:pt x="12135" y="7647"/>
                    <a:pt x="12288" y="7602"/>
                    <a:pt x="12381" y="7602"/>
                  </a:cubicBezTo>
                  <a:cubicBezTo>
                    <a:pt x="12634" y="7602"/>
                    <a:pt x="12450" y="7933"/>
                    <a:pt x="13775" y="9970"/>
                  </a:cubicBezTo>
                  <a:cubicBezTo>
                    <a:pt x="13873" y="9736"/>
                    <a:pt x="13932" y="9443"/>
                    <a:pt x="14107" y="9248"/>
                  </a:cubicBezTo>
                  <a:cubicBezTo>
                    <a:pt x="14439" y="8799"/>
                    <a:pt x="14653" y="8175"/>
                    <a:pt x="15336" y="8117"/>
                  </a:cubicBezTo>
                  <a:cubicBezTo>
                    <a:pt x="15358" y="8115"/>
                    <a:pt x="15379" y="8115"/>
                    <a:pt x="15399" y="8115"/>
                  </a:cubicBezTo>
                  <a:cubicBezTo>
                    <a:pt x="16109" y="8115"/>
                    <a:pt x="15978" y="8772"/>
                    <a:pt x="15902" y="9170"/>
                  </a:cubicBezTo>
                  <a:cubicBezTo>
                    <a:pt x="15785" y="10107"/>
                    <a:pt x="16449" y="10360"/>
                    <a:pt x="16956" y="10809"/>
                  </a:cubicBezTo>
                  <a:cubicBezTo>
                    <a:pt x="17005" y="10852"/>
                    <a:pt x="17060" y="10869"/>
                    <a:pt x="17119" y="10869"/>
                  </a:cubicBezTo>
                  <a:cubicBezTo>
                    <a:pt x="17364" y="10869"/>
                    <a:pt x="17668" y="10570"/>
                    <a:pt x="17797" y="10570"/>
                  </a:cubicBezTo>
                  <a:cubicBezTo>
                    <a:pt x="17849" y="10570"/>
                    <a:pt x="17872" y="10618"/>
                    <a:pt x="17853" y="10751"/>
                  </a:cubicBezTo>
                  <a:cubicBezTo>
                    <a:pt x="17775" y="11316"/>
                    <a:pt x="17190" y="11921"/>
                    <a:pt x="16741" y="12448"/>
                  </a:cubicBezTo>
                  <a:cubicBezTo>
                    <a:pt x="16582" y="12608"/>
                    <a:pt x="16399" y="12661"/>
                    <a:pt x="16213" y="12661"/>
                  </a:cubicBezTo>
                  <a:cubicBezTo>
                    <a:pt x="15844" y="12661"/>
                    <a:pt x="15465" y="12452"/>
                    <a:pt x="15233" y="12452"/>
                  </a:cubicBezTo>
                  <a:cubicBezTo>
                    <a:pt x="15181" y="12452"/>
                    <a:pt x="15137" y="12462"/>
                    <a:pt x="15102" y="12487"/>
                  </a:cubicBezTo>
                  <a:cubicBezTo>
                    <a:pt x="14778" y="12730"/>
                    <a:pt x="14460" y="12825"/>
                    <a:pt x="14171" y="12825"/>
                  </a:cubicBezTo>
                  <a:cubicBezTo>
                    <a:pt x="13763" y="12825"/>
                    <a:pt x="13410" y="12637"/>
                    <a:pt x="13171" y="12409"/>
                  </a:cubicBezTo>
                  <a:cubicBezTo>
                    <a:pt x="12973" y="12218"/>
                    <a:pt x="12784" y="12144"/>
                    <a:pt x="12611" y="12144"/>
                  </a:cubicBezTo>
                  <a:cubicBezTo>
                    <a:pt x="12236" y="12144"/>
                    <a:pt x="11938" y="12493"/>
                    <a:pt x="11805" y="12760"/>
                  </a:cubicBezTo>
                  <a:cubicBezTo>
                    <a:pt x="11612" y="13128"/>
                    <a:pt x="11435" y="13232"/>
                    <a:pt x="11264" y="13232"/>
                  </a:cubicBezTo>
                  <a:cubicBezTo>
                    <a:pt x="11053" y="13232"/>
                    <a:pt x="10849" y="13075"/>
                    <a:pt x="10634" y="13053"/>
                  </a:cubicBezTo>
                  <a:cubicBezTo>
                    <a:pt x="11083" y="12019"/>
                    <a:pt x="7941" y="12643"/>
                    <a:pt x="9932" y="10907"/>
                  </a:cubicBezTo>
                  <a:cubicBezTo>
                    <a:pt x="9932" y="10907"/>
                    <a:pt x="9885" y="10783"/>
                    <a:pt x="9848" y="10783"/>
                  </a:cubicBezTo>
                  <a:cubicBezTo>
                    <a:pt x="9843" y="10783"/>
                    <a:pt x="9838" y="10785"/>
                    <a:pt x="9834" y="10790"/>
                  </a:cubicBezTo>
                  <a:cubicBezTo>
                    <a:pt x="7902" y="11043"/>
                    <a:pt x="5639" y="10595"/>
                    <a:pt x="4137" y="12507"/>
                  </a:cubicBezTo>
                  <a:cubicBezTo>
                    <a:pt x="3532" y="13326"/>
                    <a:pt x="2927" y="14048"/>
                    <a:pt x="2420" y="14751"/>
                  </a:cubicBezTo>
                  <a:cubicBezTo>
                    <a:pt x="1483" y="15999"/>
                    <a:pt x="761" y="17189"/>
                    <a:pt x="371" y="18594"/>
                  </a:cubicBezTo>
                  <a:cubicBezTo>
                    <a:pt x="39" y="19785"/>
                    <a:pt x="0" y="21150"/>
                    <a:pt x="332" y="22848"/>
                  </a:cubicBezTo>
                  <a:cubicBezTo>
                    <a:pt x="540" y="23918"/>
                    <a:pt x="1540" y="24671"/>
                    <a:pt x="2584" y="24671"/>
                  </a:cubicBezTo>
                  <a:cubicBezTo>
                    <a:pt x="3007" y="24671"/>
                    <a:pt x="3437" y="24548"/>
                    <a:pt x="3824" y="24272"/>
                  </a:cubicBezTo>
                  <a:cubicBezTo>
                    <a:pt x="4173" y="24031"/>
                    <a:pt x="4447" y="23935"/>
                    <a:pt x="4672" y="23935"/>
                  </a:cubicBezTo>
                  <a:cubicBezTo>
                    <a:pt x="5510" y="23935"/>
                    <a:pt x="5667" y="25259"/>
                    <a:pt x="6480" y="25259"/>
                  </a:cubicBezTo>
                  <a:cubicBezTo>
                    <a:pt x="6523" y="25259"/>
                    <a:pt x="6568" y="25256"/>
                    <a:pt x="6615" y="25248"/>
                  </a:cubicBezTo>
                  <a:cubicBezTo>
                    <a:pt x="6615" y="27979"/>
                    <a:pt x="8585" y="30145"/>
                    <a:pt x="8605" y="32799"/>
                  </a:cubicBezTo>
                  <a:cubicBezTo>
                    <a:pt x="8605" y="34262"/>
                    <a:pt x="10380" y="35687"/>
                    <a:pt x="11375" y="37091"/>
                  </a:cubicBezTo>
                  <a:cubicBezTo>
                    <a:pt x="12017" y="38031"/>
                    <a:pt x="12669" y="38936"/>
                    <a:pt x="13769" y="38936"/>
                  </a:cubicBezTo>
                  <a:cubicBezTo>
                    <a:pt x="14108" y="38936"/>
                    <a:pt x="14490" y="38850"/>
                    <a:pt x="14927" y="38652"/>
                  </a:cubicBezTo>
                  <a:cubicBezTo>
                    <a:pt x="15375" y="38516"/>
                    <a:pt x="15707" y="38438"/>
                    <a:pt x="15980" y="38126"/>
                  </a:cubicBezTo>
                  <a:cubicBezTo>
                    <a:pt x="16995" y="36896"/>
                    <a:pt x="18146" y="35726"/>
                    <a:pt x="16683" y="34126"/>
                  </a:cubicBezTo>
                  <a:cubicBezTo>
                    <a:pt x="16312" y="33716"/>
                    <a:pt x="20487" y="32877"/>
                    <a:pt x="18458" y="29911"/>
                  </a:cubicBezTo>
                  <a:cubicBezTo>
                    <a:pt x="18244" y="29579"/>
                    <a:pt x="18400" y="28897"/>
                    <a:pt x="18127" y="28701"/>
                  </a:cubicBezTo>
                  <a:cubicBezTo>
                    <a:pt x="17073" y="27921"/>
                    <a:pt x="18224" y="27589"/>
                    <a:pt x="18536" y="27219"/>
                  </a:cubicBezTo>
                  <a:cubicBezTo>
                    <a:pt x="20390" y="25033"/>
                    <a:pt x="22848" y="23024"/>
                    <a:pt x="23609" y="20155"/>
                  </a:cubicBezTo>
                  <a:lnTo>
                    <a:pt x="23609" y="20155"/>
                  </a:lnTo>
                  <a:cubicBezTo>
                    <a:pt x="20683" y="21189"/>
                    <a:pt x="21268" y="21131"/>
                    <a:pt x="20702" y="21287"/>
                  </a:cubicBezTo>
                  <a:cubicBezTo>
                    <a:pt x="20651" y="21305"/>
                    <a:pt x="20589" y="21313"/>
                    <a:pt x="20522" y="21313"/>
                  </a:cubicBezTo>
                  <a:cubicBezTo>
                    <a:pt x="20309" y="21313"/>
                    <a:pt x="20058" y="21234"/>
                    <a:pt x="20058" y="21189"/>
                  </a:cubicBezTo>
                  <a:cubicBezTo>
                    <a:pt x="20156" y="19628"/>
                    <a:pt x="17756" y="20214"/>
                    <a:pt x="17814" y="18224"/>
                  </a:cubicBezTo>
                  <a:cubicBezTo>
                    <a:pt x="17834" y="16916"/>
                    <a:pt x="16195" y="15590"/>
                    <a:pt x="16195" y="13794"/>
                  </a:cubicBezTo>
                  <a:lnTo>
                    <a:pt x="16195" y="13794"/>
                  </a:lnTo>
                  <a:cubicBezTo>
                    <a:pt x="16663" y="13951"/>
                    <a:pt x="17170" y="13931"/>
                    <a:pt x="17268" y="14536"/>
                  </a:cubicBezTo>
                  <a:cubicBezTo>
                    <a:pt x="17678" y="16702"/>
                    <a:pt x="19531" y="18048"/>
                    <a:pt x="20156" y="20116"/>
                  </a:cubicBezTo>
                  <a:cubicBezTo>
                    <a:pt x="20196" y="20306"/>
                    <a:pt x="20482" y="20496"/>
                    <a:pt x="20777" y="20496"/>
                  </a:cubicBezTo>
                  <a:cubicBezTo>
                    <a:pt x="20906" y="20496"/>
                    <a:pt x="21038" y="20459"/>
                    <a:pt x="21151" y="20370"/>
                  </a:cubicBezTo>
                  <a:cubicBezTo>
                    <a:pt x="22146" y="19589"/>
                    <a:pt x="23453" y="19531"/>
                    <a:pt x="24429" y="18575"/>
                  </a:cubicBezTo>
                  <a:cubicBezTo>
                    <a:pt x="25151" y="17892"/>
                    <a:pt x="25892" y="17287"/>
                    <a:pt x="26380" y="16409"/>
                  </a:cubicBezTo>
                  <a:cubicBezTo>
                    <a:pt x="25862" y="16236"/>
                    <a:pt x="25673" y="15256"/>
                    <a:pt x="25052" y="15256"/>
                  </a:cubicBezTo>
                  <a:cubicBezTo>
                    <a:pt x="24832" y="15256"/>
                    <a:pt x="24558" y="15379"/>
                    <a:pt x="24195" y="15707"/>
                  </a:cubicBezTo>
                  <a:cubicBezTo>
                    <a:pt x="24132" y="15763"/>
                    <a:pt x="24028" y="15797"/>
                    <a:pt x="23928" y="15797"/>
                  </a:cubicBezTo>
                  <a:cubicBezTo>
                    <a:pt x="23718" y="15797"/>
                    <a:pt x="23532" y="15643"/>
                    <a:pt x="23824" y="15219"/>
                  </a:cubicBezTo>
                  <a:cubicBezTo>
                    <a:pt x="23902" y="15121"/>
                    <a:pt x="23843" y="14907"/>
                    <a:pt x="23824" y="14751"/>
                  </a:cubicBezTo>
                  <a:cubicBezTo>
                    <a:pt x="23824" y="14751"/>
                    <a:pt x="23763" y="14742"/>
                    <a:pt x="23705" y="14742"/>
                  </a:cubicBezTo>
                  <a:cubicBezTo>
                    <a:pt x="23677" y="14742"/>
                    <a:pt x="23648" y="14744"/>
                    <a:pt x="23629" y="14751"/>
                  </a:cubicBezTo>
                  <a:cubicBezTo>
                    <a:pt x="23365" y="14861"/>
                    <a:pt x="23166" y="14908"/>
                    <a:pt x="23016" y="14908"/>
                  </a:cubicBezTo>
                  <a:cubicBezTo>
                    <a:pt x="22267" y="14908"/>
                    <a:pt x="22721" y="13736"/>
                    <a:pt x="22283" y="13443"/>
                  </a:cubicBezTo>
                  <a:cubicBezTo>
                    <a:pt x="22263" y="13404"/>
                    <a:pt x="22478" y="12994"/>
                    <a:pt x="22556" y="12994"/>
                  </a:cubicBezTo>
                  <a:cubicBezTo>
                    <a:pt x="22751" y="12994"/>
                    <a:pt x="23063" y="13053"/>
                    <a:pt x="23122" y="13190"/>
                  </a:cubicBezTo>
                  <a:cubicBezTo>
                    <a:pt x="23674" y="14578"/>
                    <a:pt x="25037" y="14927"/>
                    <a:pt x="26232" y="14927"/>
                  </a:cubicBezTo>
                  <a:cubicBezTo>
                    <a:pt x="26600" y="14927"/>
                    <a:pt x="26951" y="14894"/>
                    <a:pt x="27258" y="14848"/>
                  </a:cubicBezTo>
                  <a:cubicBezTo>
                    <a:pt x="27562" y="14802"/>
                    <a:pt x="27839" y="14780"/>
                    <a:pt x="28092" y="14780"/>
                  </a:cubicBezTo>
                  <a:cubicBezTo>
                    <a:pt x="29450" y="14780"/>
                    <a:pt x="30139" y="15421"/>
                    <a:pt x="30731" y="16507"/>
                  </a:cubicBezTo>
                  <a:cubicBezTo>
                    <a:pt x="30834" y="16694"/>
                    <a:pt x="30998" y="16742"/>
                    <a:pt x="31167" y="16742"/>
                  </a:cubicBezTo>
                  <a:cubicBezTo>
                    <a:pt x="31349" y="16742"/>
                    <a:pt x="31539" y="16687"/>
                    <a:pt x="31671" y="16687"/>
                  </a:cubicBezTo>
                  <a:cubicBezTo>
                    <a:pt x="31789" y="16687"/>
                    <a:pt x="31862" y="16731"/>
                    <a:pt x="31843" y="16897"/>
                  </a:cubicBezTo>
                  <a:cubicBezTo>
                    <a:pt x="31726" y="18653"/>
                    <a:pt x="33014" y="19746"/>
                    <a:pt x="33502" y="21209"/>
                  </a:cubicBezTo>
                  <a:cubicBezTo>
                    <a:pt x="33564" y="21388"/>
                    <a:pt x="33631" y="21452"/>
                    <a:pt x="33710" y="21452"/>
                  </a:cubicBezTo>
                  <a:cubicBezTo>
                    <a:pt x="33802" y="21452"/>
                    <a:pt x="33911" y="21363"/>
                    <a:pt x="34048" y="21267"/>
                  </a:cubicBezTo>
                  <a:cubicBezTo>
                    <a:pt x="35121" y="20565"/>
                    <a:pt x="34438" y="19121"/>
                    <a:pt x="35453" y="18321"/>
                  </a:cubicBezTo>
                  <a:cubicBezTo>
                    <a:pt x="36272" y="17677"/>
                    <a:pt x="37268" y="17072"/>
                    <a:pt x="37638" y="15941"/>
                  </a:cubicBezTo>
                  <a:cubicBezTo>
                    <a:pt x="37645" y="15922"/>
                    <a:pt x="37783" y="15892"/>
                    <a:pt x="37987" y="15892"/>
                  </a:cubicBezTo>
                  <a:cubicBezTo>
                    <a:pt x="38407" y="15892"/>
                    <a:pt x="39104" y="16018"/>
                    <a:pt x="39472" y="16624"/>
                  </a:cubicBezTo>
                  <a:lnTo>
                    <a:pt x="39394" y="16272"/>
                  </a:lnTo>
                  <a:cubicBezTo>
                    <a:pt x="39238" y="15531"/>
                    <a:pt x="39043" y="14809"/>
                    <a:pt x="38829" y="14087"/>
                  </a:cubicBezTo>
                  <a:cubicBezTo>
                    <a:pt x="38048" y="11590"/>
                    <a:pt x="36780" y="9170"/>
                    <a:pt x="35043" y="7004"/>
                  </a:cubicBezTo>
                  <a:cubicBezTo>
                    <a:pt x="33209" y="4761"/>
                    <a:pt x="31043" y="2946"/>
                    <a:pt x="28663" y="1658"/>
                  </a:cubicBezTo>
                  <a:cubicBezTo>
                    <a:pt x="27999" y="1287"/>
                    <a:pt x="27317" y="975"/>
                    <a:pt x="26634" y="683"/>
                  </a:cubicBezTo>
                  <a:cubicBezTo>
                    <a:pt x="26536" y="624"/>
                    <a:pt x="26419" y="585"/>
                    <a:pt x="26321" y="566"/>
                  </a:cubicBezTo>
                  <a:cubicBezTo>
                    <a:pt x="25591" y="691"/>
                    <a:pt x="24759" y="771"/>
                    <a:pt x="24081" y="771"/>
                  </a:cubicBezTo>
                  <a:cubicBezTo>
                    <a:pt x="23492" y="771"/>
                    <a:pt x="23019" y="711"/>
                    <a:pt x="22829" y="566"/>
                  </a:cubicBezTo>
                  <a:cubicBezTo>
                    <a:pt x="22313" y="162"/>
                    <a:pt x="21699" y="1"/>
                    <a:pt x="210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4"/>
            <p:cNvSpPr/>
            <p:nvPr/>
          </p:nvSpPr>
          <p:spPr>
            <a:xfrm>
              <a:off x="5035300" y="1076824"/>
              <a:ext cx="2517229" cy="2476726"/>
            </a:xfrm>
            <a:custGeom>
              <a:avLst/>
              <a:gdLst/>
              <a:ahLst/>
              <a:cxnLst/>
              <a:rect l="l" t="t" r="r" b="b"/>
              <a:pathLst>
                <a:path w="39278" h="38646" extrusionOk="0">
                  <a:moveTo>
                    <a:pt x="15864" y="8329"/>
                  </a:moveTo>
                  <a:cubicBezTo>
                    <a:pt x="15864" y="8333"/>
                    <a:pt x="15864" y="8336"/>
                    <a:pt x="15866" y="8340"/>
                  </a:cubicBezTo>
                  <a:lnTo>
                    <a:pt x="15866" y="8340"/>
                  </a:lnTo>
                  <a:cubicBezTo>
                    <a:pt x="15865" y="8336"/>
                    <a:pt x="15864" y="8333"/>
                    <a:pt x="15864" y="8329"/>
                  </a:cubicBezTo>
                  <a:close/>
                  <a:moveTo>
                    <a:pt x="24316" y="6312"/>
                  </a:moveTo>
                  <a:cubicBezTo>
                    <a:pt x="24361" y="6312"/>
                    <a:pt x="24405" y="6321"/>
                    <a:pt x="24449" y="6339"/>
                  </a:cubicBezTo>
                  <a:cubicBezTo>
                    <a:pt x="24546" y="6358"/>
                    <a:pt x="24625" y="6437"/>
                    <a:pt x="24664" y="6495"/>
                  </a:cubicBezTo>
                  <a:cubicBezTo>
                    <a:pt x="24761" y="6632"/>
                    <a:pt x="24800" y="6788"/>
                    <a:pt x="24820" y="6924"/>
                  </a:cubicBezTo>
                  <a:cubicBezTo>
                    <a:pt x="24839" y="7022"/>
                    <a:pt x="24839" y="7080"/>
                    <a:pt x="24800" y="7178"/>
                  </a:cubicBezTo>
                  <a:cubicBezTo>
                    <a:pt x="24761" y="7236"/>
                    <a:pt x="24742" y="7276"/>
                    <a:pt x="24703" y="7315"/>
                  </a:cubicBezTo>
                  <a:cubicBezTo>
                    <a:pt x="24605" y="7373"/>
                    <a:pt x="24449" y="7373"/>
                    <a:pt x="24410" y="7373"/>
                  </a:cubicBezTo>
                  <a:lnTo>
                    <a:pt x="24312" y="7373"/>
                  </a:lnTo>
                  <a:cubicBezTo>
                    <a:pt x="24215" y="7432"/>
                    <a:pt x="24137" y="7471"/>
                    <a:pt x="24078" y="7529"/>
                  </a:cubicBezTo>
                  <a:cubicBezTo>
                    <a:pt x="24039" y="7568"/>
                    <a:pt x="23981" y="7646"/>
                    <a:pt x="23981" y="7724"/>
                  </a:cubicBezTo>
                  <a:cubicBezTo>
                    <a:pt x="23961" y="7783"/>
                    <a:pt x="23981" y="7861"/>
                    <a:pt x="24020" y="7919"/>
                  </a:cubicBezTo>
                  <a:cubicBezTo>
                    <a:pt x="24020" y="7939"/>
                    <a:pt x="24039" y="7939"/>
                    <a:pt x="24039" y="7939"/>
                  </a:cubicBezTo>
                  <a:cubicBezTo>
                    <a:pt x="24332" y="8036"/>
                    <a:pt x="24527" y="8173"/>
                    <a:pt x="24644" y="8368"/>
                  </a:cubicBezTo>
                  <a:cubicBezTo>
                    <a:pt x="24820" y="8700"/>
                    <a:pt x="24683" y="9051"/>
                    <a:pt x="24625" y="9344"/>
                  </a:cubicBezTo>
                  <a:cubicBezTo>
                    <a:pt x="24546" y="9597"/>
                    <a:pt x="24507" y="9793"/>
                    <a:pt x="24527" y="9929"/>
                  </a:cubicBezTo>
                  <a:cubicBezTo>
                    <a:pt x="24527" y="9988"/>
                    <a:pt x="24546" y="10066"/>
                    <a:pt x="24605" y="10105"/>
                  </a:cubicBezTo>
                  <a:cubicBezTo>
                    <a:pt x="24625" y="10124"/>
                    <a:pt x="24625" y="10183"/>
                    <a:pt x="24644" y="10202"/>
                  </a:cubicBezTo>
                  <a:cubicBezTo>
                    <a:pt x="24644" y="10261"/>
                    <a:pt x="24644" y="10280"/>
                    <a:pt x="24625" y="10300"/>
                  </a:cubicBezTo>
                  <a:cubicBezTo>
                    <a:pt x="24605" y="10378"/>
                    <a:pt x="24527" y="10436"/>
                    <a:pt x="24507" y="10456"/>
                  </a:cubicBezTo>
                  <a:cubicBezTo>
                    <a:pt x="24410" y="10495"/>
                    <a:pt x="24293" y="10553"/>
                    <a:pt x="24176" y="10553"/>
                  </a:cubicBezTo>
                  <a:cubicBezTo>
                    <a:pt x="24059" y="10573"/>
                    <a:pt x="23907" y="10583"/>
                    <a:pt x="23739" y="10583"/>
                  </a:cubicBezTo>
                  <a:cubicBezTo>
                    <a:pt x="23571" y="10583"/>
                    <a:pt x="23386" y="10573"/>
                    <a:pt x="23200" y="10553"/>
                  </a:cubicBezTo>
                  <a:cubicBezTo>
                    <a:pt x="23161" y="10553"/>
                    <a:pt x="23103" y="10534"/>
                    <a:pt x="23083" y="10475"/>
                  </a:cubicBezTo>
                  <a:cubicBezTo>
                    <a:pt x="23064" y="10436"/>
                    <a:pt x="22986" y="10397"/>
                    <a:pt x="22868" y="10339"/>
                  </a:cubicBezTo>
                  <a:cubicBezTo>
                    <a:pt x="22732" y="10261"/>
                    <a:pt x="22517" y="10163"/>
                    <a:pt x="22478" y="9949"/>
                  </a:cubicBezTo>
                  <a:cubicBezTo>
                    <a:pt x="22459" y="9871"/>
                    <a:pt x="22459" y="9773"/>
                    <a:pt x="22498" y="9695"/>
                  </a:cubicBezTo>
                  <a:cubicBezTo>
                    <a:pt x="22537" y="9519"/>
                    <a:pt x="22693" y="9363"/>
                    <a:pt x="22908" y="9188"/>
                  </a:cubicBezTo>
                  <a:cubicBezTo>
                    <a:pt x="23005" y="9110"/>
                    <a:pt x="23025" y="9032"/>
                    <a:pt x="23064" y="9012"/>
                  </a:cubicBezTo>
                  <a:cubicBezTo>
                    <a:pt x="23064" y="8993"/>
                    <a:pt x="23083" y="8973"/>
                    <a:pt x="23064" y="8934"/>
                  </a:cubicBezTo>
                  <a:cubicBezTo>
                    <a:pt x="23064" y="8875"/>
                    <a:pt x="22986" y="8797"/>
                    <a:pt x="22868" y="8680"/>
                  </a:cubicBezTo>
                  <a:cubicBezTo>
                    <a:pt x="22615" y="8427"/>
                    <a:pt x="22498" y="8115"/>
                    <a:pt x="22498" y="7802"/>
                  </a:cubicBezTo>
                  <a:cubicBezTo>
                    <a:pt x="22498" y="7568"/>
                    <a:pt x="22576" y="7354"/>
                    <a:pt x="22712" y="7158"/>
                  </a:cubicBezTo>
                  <a:cubicBezTo>
                    <a:pt x="22986" y="6768"/>
                    <a:pt x="23571" y="6554"/>
                    <a:pt x="23981" y="6397"/>
                  </a:cubicBezTo>
                  <a:cubicBezTo>
                    <a:pt x="24039" y="6378"/>
                    <a:pt x="24078" y="6378"/>
                    <a:pt x="24137" y="6358"/>
                  </a:cubicBezTo>
                  <a:cubicBezTo>
                    <a:pt x="24201" y="6326"/>
                    <a:pt x="24260" y="6312"/>
                    <a:pt x="24316" y="6312"/>
                  </a:cubicBezTo>
                  <a:close/>
                  <a:moveTo>
                    <a:pt x="34907" y="21363"/>
                  </a:moveTo>
                  <a:cubicBezTo>
                    <a:pt x="34888" y="21382"/>
                    <a:pt x="34829" y="21402"/>
                    <a:pt x="34790" y="21461"/>
                  </a:cubicBezTo>
                  <a:cubicBezTo>
                    <a:pt x="34712" y="21519"/>
                    <a:pt x="34654" y="21597"/>
                    <a:pt x="34615" y="21656"/>
                  </a:cubicBezTo>
                  <a:cubicBezTo>
                    <a:pt x="34595" y="21948"/>
                    <a:pt x="34654" y="22241"/>
                    <a:pt x="34693" y="22553"/>
                  </a:cubicBezTo>
                  <a:cubicBezTo>
                    <a:pt x="34693" y="22592"/>
                    <a:pt x="34712" y="22651"/>
                    <a:pt x="34712" y="22729"/>
                  </a:cubicBezTo>
                  <a:cubicBezTo>
                    <a:pt x="34907" y="22631"/>
                    <a:pt x="34985" y="22553"/>
                    <a:pt x="35180" y="22456"/>
                  </a:cubicBezTo>
                  <a:cubicBezTo>
                    <a:pt x="35258" y="22085"/>
                    <a:pt x="35239" y="21792"/>
                    <a:pt x="35141" y="21597"/>
                  </a:cubicBezTo>
                  <a:cubicBezTo>
                    <a:pt x="35083" y="21500"/>
                    <a:pt x="35005" y="21422"/>
                    <a:pt x="34907" y="21363"/>
                  </a:cubicBezTo>
                  <a:close/>
                  <a:moveTo>
                    <a:pt x="21932" y="28895"/>
                  </a:moveTo>
                  <a:cubicBezTo>
                    <a:pt x="21815" y="28895"/>
                    <a:pt x="21776" y="28895"/>
                    <a:pt x="21776" y="28914"/>
                  </a:cubicBezTo>
                  <a:cubicBezTo>
                    <a:pt x="21776" y="28934"/>
                    <a:pt x="21776" y="28953"/>
                    <a:pt x="21795" y="29090"/>
                  </a:cubicBezTo>
                  <a:cubicBezTo>
                    <a:pt x="21795" y="29148"/>
                    <a:pt x="21834" y="29304"/>
                    <a:pt x="21795" y="29421"/>
                  </a:cubicBezTo>
                  <a:cubicBezTo>
                    <a:pt x="21620" y="29929"/>
                    <a:pt x="21405" y="30455"/>
                    <a:pt x="20820" y="30768"/>
                  </a:cubicBezTo>
                  <a:cubicBezTo>
                    <a:pt x="20722" y="30807"/>
                    <a:pt x="20644" y="30885"/>
                    <a:pt x="20625" y="30943"/>
                  </a:cubicBezTo>
                  <a:lnTo>
                    <a:pt x="20547" y="31080"/>
                  </a:lnTo>
                  <a:lnTo>
                    <a:pt x="20547" y="31255"/>
                  </a:lnTo>
                  <a:cubicBezTo>
                    <a:pt x="20566" y="31333"/>
                    <a:pt x="20605" y="31392"/>
                    <a:pt x="20664" y="31470"/>
                  </a:cubicBezTo>
                  <a:lnTo>
                    <a:pt x="20703" y="31490"/>
                  </a:lnTo>
                  <a:cubicBezTo>
                    <a:pt x="20859" y="31685"/>
                    <a:pt x="21034" y="31880"/>
                    <a:pt x="21073" y="32153"/>
                  </a:cubicBezTo>
                  <a:cubicBezTo>
                    <a:pt x="21132" y="32348"/>
                    <a:pt x="21112" y="32543"/>
                    <a:pt x="21034" y="32816"/>
                  </a:cubicBezTo>
                  <a:cubicBezTo>
                    <a:pt x="20976" y="32992"/>
                    <a:pt x="21054" y="33226"/>
                    <a:pt x="21171" y="33441"/>
                  </a:cubicBezTo>
                  <a:cubicBezTo>
                    <a:pt x="21269" y="33616"/>
                    <a:pt x="21366" y="33733"/>
                    <a:pt x="21444" y="33792"/>
                  </a:cubicBezTo>
                  <a:lnTo>
                    <a:pt x="21464" y="33792"/>
                  </a:lnTo>
                  <a:cubicBezTo>
                    <a:pt x="21502" y="33794"/>
                    <a:pt x="21540" y="33795"/>
                    <a:pt x="21576" y="33795"/>
                  </a:cubicBezTo>
                  <a:cubicBezTo>
                    <a:pt x="21886" y="33795"/>
                    <a:pt x="22104" y="33723"/>
                    <a:pt x="22244" y="33636"/>
                  </a:cubicBezTo>
                  <a:cubicBezTo>
                    <a:pt x="22342" y="33499"/>
                    <a:pt x="22478" y="33304"/>
                    <a:pt x="22556" y="33090"/>
                  </a:cubicBezTo>
                  <a:cubicBezTo>
                    <a:pt x="22693" y="32582"/>
                    <a:pt x="22654" y="31899"/>
                    <a:pt x="22595" y="31138"/>
                  </a:cubicBezTo>
                  <a:cubicBezTo>
                    <a:pt x="22556" y="30553"/>
                    <a:pt x="22517" y="29909"/>
                    <a:pt x="22595" y="29421"/>
                  </a:cubicBezTo>
                  <a:lnTo>
                    <a:pt x="22595" y="29324"/>
                  </a:lnTo>
                  <a:cubicBezTo>
                    <a:pt x="22576" y="29246"/>
                    <a:pt x="22517" y="29187"/>
                    <a:pt x="22459" y="29109"/>
                  </a:cubicBezTo>
                  <a:cubicBezTo>
                    <a:pt x="22322" y="28992"/>
                    <a:pt x="22127" y="28895"/>
                    <a:pt x="21932" y="28895"/>
                  </a:cubicBezTo>
                  <a:close/>
                  <a:moveTo>
                    <a:pt x="20973" y="0"/>
                  </a:moveTo>
                  <a:cubicBezTo>
                    <a:pt x="19527" y="0"/>
                    <a:pt x="17657" y="874"/>
                    <a:pt x="16156" y="1598"/>
                  </a:cubicBezTo>
                  <a:cubicBezTo>
                    <a:pt x="15688" y="1812"/>
                    <a:pt x="15278" y="2027"/>
                    <a:pt x="14927" y="2183"/>
                  </a:cubicBezTo>
                  <a:cubicBezTo>
                    <a:pt x="14888" y="2202"/>
                    <a:pt x="14810" y="2300"/>
                    <a:pt x="14674" y="2495"/>
                  </a:cubicBezTo>
                  <a:cubicBezTo>
                    <a:pt x="14927" y="2417"/>
                    <a:pt x="15142" y="2398"/>
                    <a:pt x="15278" y="2378"/>
                  </a:cubicBezTo>
                  <a:cubicBezTo>
                    <a:pt x="15376" y="2378"/>
                    <a:pt x="15474" y="2398"/>
                    <a:pt x="15552" y="2456"/>
                  </a:cubicBezTo>
                  <a:cubicBezTo>
                    <a:pt x="15591" y="2495"/>
                    <a:pt x="15610" y="2554"/>
                    <a:pt x="15610" y="2593"/>
                  </a:cubicBezTo>
                  <a:cubicBezTo>
                    <a:pt x="15610" y="2651"/>
                    <a:pt x="15610" y="2710"/>
                    <a:pt x="15591" y="2749"/>
                  </a:cubicBezTo>
                  <a:cubicBezTo>
                    <a:pt x="15552" y="2905"/>
                    <a:pt x="15376" y="3100"/>
                    <a:pt x="15220" y="3276"/>
                  </a:cubicBezTo>
                  <a:cubicBezTo>
                    <a:pt x="15278" y="3256"/>
                    <a:pt x="15356" y="3237"/>
                    <a:pt x="15395" y="3198"/>
                  </a:cubicBezTo>
                  <a:cubicBezTo>
                    <a:pt x="15844" y="3002"/>
                    <a:pt x="16195" y="2651"/>
                    <a:pt x="16625" y="2261"/>
                  </a:cubicBezTo>
                  <a:cubicBezTo>
                    <a:pt x="17093" y="1812"/>
                    <a:pt x="17620" y="1324"/>
                    <a:pt x="18283" y="1090"/>
                  </a:cubicBezTo>
                  <a:cubicBezTo>
                    <a:pt x="18501" y="1001"/>
                    <a:pt x="18744" y="953"/>
                    <a:pt x="19013" y="953"/>
                  </a:cubicBezTo>
                  <a:cubicBezTo>
                    <a:pt x="19153" y="953"/>
                    <a:pt x="19300" y="966"/>
                    <a:pt x="19454" y="993"/>
                  </a:cubicBezTo>
                  <a:cubicBezTo>
                    <a:pt x="19512" y="1012"/>
                    <a:pt x="19571" y="1051"/>
                    <a:pt x="19571" y="1129"/>
                  </a:cubicBezTo>
                  <a:cubicBezTo>
                    <a:pt x="19571" y="1207"/>
                    <a:pt x="19512" y="1285"/>
                    <a:pt x="19454" y="1324"/>
                  </a:cubicBezTo>
                  <a:cubicBezTo>
                    <a:pt x="19064" y="1500"/>
                    <a:pt x="18869" y="1598"/>
                    <a:pt x="18498" y="1793"/>
                  </a:cubicBezTo>
                  <a:cubicBezTo>
                    <a:pt x="19025" y="1988"/>
                    <a:pt x="19298" y="2085"/>
                    <a:pt x="19844" y="2300"/>
                  </a:cubicBezTo>
                  <a:cubicBezTo>
                    <a:pt x="19903" y="2320"/>
                    <a:pt x="19961" y="2417"/>
                    <a:pt x="19903" y="2515"/>
                  </a:cubicBezTo>
                  <a:cubicBezTo>
                    <a:pt x="19868" y="2584"/>
                    <a:pt x="19786" y="2654"/>
                    <a:pt x="19699" y="2654"/>
                  </a:cubicBezTo>
                  <a:cubicBezTo>
                    <a:pt x="19689" y="2654"/>
                    <a:pt x="19679" y="2653"/>
                    <a:pt x="19669" y="2651"/>
                  </a:cubicBezTo>
                  <a:cubicBezTo>
                    <a:pt x="19473" y="2612"/>
                    <a:pt x="19283" y="2593"/>
                    <a:pt x="19105" y="2593"/>
                  </a:cubicBezTo>
                  <a:cubicBezTo>
                    <a:pt x="18927" y="2593"/>
                    <a:pt x="18761" y="2612"/>
                    <a:pt x="18615" y="2651"/>
                  </a:cubicBezTo>
                  <a:cubicBezTo>
                    <a:pt x="18108" y="2768"/>
                    <a:pt x="17717" y="3041"/>
                    <a:pt x="17308" y="3295"/>
                  </a:cubicBezTo>
                  <a:cubicBezTo>
                    <a:pt x="16859" y="3588"/>
                    <a:pt x="16391" y="3939"/>
                    <a:pt x="15805" y="3978"/>
                  </a:cubicBezTo>
                  <a:cubicBezTo>
                    <a:pt x="15474" y="4017"/>
                    <a:pt x="15103" y="4134"/>
                    <a:pt x="14732" y="4232"/>
                  </a:cubicBezTo>
                  <a:lnTo>
                    <a:pt x="14225" y="4368"/>
                  </a:lnTo>
                  <a:cubicBezTo>
                    <a:pt x="14213" y="4380"/>
                    <a:pt x="14199" y="4385"/>
                    <a:pt x="14184" y="4385"/>
                  </a:cubicBezTo>
                  <a:cubicBezTo>
                    <a:pt x="14151" y="4385"/>
                    <a:pt x="14115" y="4362"/>
                    <a:pt x="14088" y="4349"/>
                  </a:cubicBezTo>
                  <a:cubicBezTo>
                    <a:pt x="14030" y="4329"/>
                    <a:pt x="14030" y="4271"/>
                    <a:pt x="14030" y="4232"/>
                  </a:cubicBezTo>
                  <a:cubicBezTo>
                    <a:pt x="14030" y="4017"/>
                    <a:pt x="14049" y="3880"/>
                    <a:pt x="14049" y="3822"/>
                  </a:cubicBezTo>
                  <a:lnTo>
                    <a:pt x="14049" y="3822"/>
                  </a:lnTo>
                  <a:cubicBezTo>
                    <a:pt x="13854" y="3919"/>
                    <a:pt x="13542" y="4076"/>
                    <a:pt x="13054" y="4310"/>
                  </a:cubicBezTo>
                  <a:cubicBezTo>
                    <a:pt x="12644" y="4524"/>
                    <a:pt x="12098" y="4798"/>
                    <a:pt x="11415" y="5149"/>
                  </a:cubicBezTo>
                  <a:cubicBezTo>
                    <a:pt x="11389" y="5175"/>
                    <a:pt x="11358" y="5186"/>
                    <a:pt x="11327" y="5186"/>
                  </a:cubicBezTo>
                  <a:cubicBezTo>
                    <a:pt x="11290" y="5186"/>
                    <a:pt x="11252" y="5170"/>
                    <a:pt x="11220" y="5149"/>
                  </a:cubicBezTo>
                  <a:cubicBezTo>
                    <a:pt x="11181" y="5110"/>
                    <a:pt x="11161" y="5032"/>
                    <a:pt x="11200" y="4993"/>
                  </a:cubicBezTo>
                  <a:cubicBezTo>
                    <a:pt x="11298" y="4758"/>
                    <a:pt x="11435" y="4524"/>
                    <a:pt x="11552" y="4271"/>
                  </a:cubicBezTo>
                  <a:cubicBezTo>
                    <a:pt x="11747" y="3880"/>
                    <a:pt x="11883" y="3568"/>
                    <a:pt x="11942" y="3432"/>
                  </a:cubicBezTo>
                  <a:cubicBezTo>
                    <a:pt x="11766" y="3334"/>
                    <a:pt x="11688" y="3334"/>
                    <a:pt x="11649" y="3334"/>
                  </a:cubicBezTo>
                  <a:lnTo>
                    <a:pt x="11610" y="3334"/>
                  </a:lnTo>
                  <a:cubicBezTo>
                    <a:pt x="11571" y="3373"/>
                    <a:pt x="11513" y="3490"/>
                    <a:pt x="11454" y="3744"/>
                  </a:cubicBezTo>
                  <a:cubicBezTo>
                    <a:pt x="11396" y="3919"/>
                    <a:pt x="11357" y="4134"/>
                    <a:pt x="11220" y="4310"/>
                  </a:cubicBezTo>
                  <a:cubicBezTo>
                    <a:pt x="11181" y="4368"/>
                    <a:pt x="11083" y="4466"/>
                    <a:pt x="10966" y="4524"/>
                  </a:cubicBezTo>
                  <a:cubicBezTo>
                    <a:pt x="10886" y="4547"/>
                    <a:pt x="10806" y="4557"/>
                    <a:pt x="10730" y="4557"/>
                  </a:cubicBezTo>
                  <a:cubicBezTo>
                    <a:pt x="10676" y="4557"/>
                    <a:pt x="10625" y="4552"/>
                    <a:pt x="10576" y="4544"/>
                  </a:cubicBezTo>
                  <a:cubicBezTo>
                    <a:pt x="10498" y="4524"/>
                    <a:pt x="10439" y="4466"/>
                    <a:pt x="10479" y="4407"/>
                  </a:cubicBezTo>
                  <a:cubicBezTo>
                    <a:pt x="10498" y="4251"/>
                    <a:pt x="10518" y="4115"/>
                    <a:pt x="10518" y="4017"/>
                  </a:cubicBezTo>
                  <a:cubicBezTo>
                    <a:pt x="10537" y="3841"/>
                    <a:pt x="10576" y="3763"/>
                    <a:pt x="10576" y="3724"/>
                  </a:cubicBezTo>
                  <a:lnTo>
                    <a:pt x="10557" y="3724"/>
                  </a:lnTo>
                  <a:cubicBezTo>
                    <a:pt x="10420" y="3841"/>
                    <a:pt x="10205" y="3959"/>
                    <a:pt x="10088" y="4017"/>
                  </a:cubicBezTo>
                  <a:cubicBezTo>
                    <a:pt x="9893" y="4115"/>
                    <a:pt x="9796" y="4154"/>
                    <a:pt x="9737" y="4212"/>
                  </a:cubicBezTo>
                  <a:cubicBezTo>
                    <a:pt x="9737" y="4212"/>
                    <a:pt x="9757" y="4232"/>
                    <a:pt x="9757" y="4251"/>
                  </a:cubicBezTo>
                  <a:cubicBezTo>
                    <a:pt x="9835" y="4329"/>
                    <a:pt x="9952" y="4407"/>
                    <a:pt x="10205" y="4524"/>
                  </a:cubicBezTo>
                  <a:cubicBezTo>
                    <a:pt x="10244" y="4544"/>
                    <a:pt x="10322" y="4563"/>
                    <a:pt x="10342" y="4622"/>
                  </a:cubicBezTo>
                  <a:cubicBezTo>
                    <a:pt x="10381" y="4641"/>
                    <a:pt x="10400" y="4700"/>
                    <a:pt x="10400" y="4758"/>
                  </a:cubicBezTo>
                  <a:cubicBezTo>
                    <a:pt x="10400" y="4817"/>
                    <a:pt x="10342" y="4895"/>
                    <a:pt x="10322" y="4915"/>
                  </a:cubicBezTo>
                  <a:cubicBezTo>
                    <a:pt x="10225" y="5012"/>
                    <a:pt x="10088" y="5032"/>
                    <a:pt x="10010" y="5051"/>
                  </a:cubicBezTo>
                  <a:cubicBezTo>
                    <a:pt x="9893" y="5110"/>
                    <a:pt x="9757" y="5129"/>
                    <a:pt x="9718" y="5188"/>
                  </a:cubicBezTo>
                  <a:cubicBezTo>
                    <a:pt x="9698" y="5188"/>
                    <a:pt x="9698" y="5207"/>
                    <a:pt x="9698" y="5207"/>
                  </a:cubicBezTo>
                  <a:cubicBezTo>
                    <a:pt x="9715" y="5213"/>
                    <a:pt x="9736" y="5215"/>
                    <a:pt x="9761" y="5215"/>
                  </a:cubicBezTo>
                  <a:cubicBezTo>
                    <a:pt x="9822" y="5215"/>
                    <a:pt x="9911" y="5202"/>
                    <a:pt x="10049" y="5188"/>
                  </a:cubicBezTo>
                  <a:cubicBezTo>
                    <a:pt x="10158" y="5161"/>
                    <a:pt x="10295" y="5124"/>
                    <a:pt x="10434" y="5124"/>
                  </a:cubicBezTo>
                  <a:cubicBezTo>
                    <a:pt x="10495" y="5124"/>
                    <a:pt x="10556" y="5131"/>
                    <a:pt x="10615" y="5149"/>
                  </a:cubicBezTo>
                  <a:cubicBezTo>
                    <a:pt x="10732" y="5207"/>
                    <a:pt x="10810" y="5285"/>
                    <a:pt x="10869" y="5402"/>
                  </a:cubicBezTo>
                  <a:cubicBezTo>
                    <a:pt x="10888" y="5441"/>
                    <a:pt x="10888" y="5500"/>
                    <a:pt x="10830" y="5578"/>
                  </a:cubicBezTo>
                  <a:cubicBezTo>
                    <a:pt x="10810" y="5617"/>
                    <a:pt x="10732" y="5676"/>
                    <a:pt x="10693" y="5695"/>
                  </a:cubicBezTo>
                  <a:cubicBezTo>
                    <a:pt x="10498" y="5734"/>
                    <a:pt x="10322" y="5773"/>
                    <a:pt x="10186" y="5812"/>
                  </a:cubicBezTo>
                  <a:cubicBezTo>
                    <a:pt x="9639" y="5929"/>
                    <a:pt x="9444" y="6007"/>
                    <a:pt x="9347" y="6085"/>
                  </a:cubicBezTo>
                  <a:cubicBezTo>
                    <a:pt x="9308" y="6124"/>
                    <a:pt x="9269" y="6202"/>
                    <a:pt x="9230" y="6378"/>
                  </a:cubicBezTo>
                  <a:cubicBezTo>
                    <a:pt x="9152" y="6749"/>
                    <a:pt x="8918" y="7139"/>
                    <a:pt x="8644" y="7432"/>
                  </a:cubicBezTo>
                  <a:cubicBezTo>
                    <a:pt x="8469" y="7627"/>
                    <a:pt x="8254" y="7763"/>
                    <a:pt x="8040" y="7861"/>
                  </a:cubicBezTo>
                  <a:cubicBezTo>
                    <a:pt x="7937" y="7905"/>
                    <a:pt x="7846" y="7927"/>
                    <a:pt x="7757" y="7927"/>
                  </a:cubicBezTo>
                  <a:cubicBezTo>
                    <a:pt x="7727" y="7927"/>
                    <a:pt x="7698" y="7924"/>
                    <a:pt x="7669" y="7919"/>
                  </a:cubicBezTo>
                  <a:cubicBezTo>
                    <a:pt x="7583" y="7902"/>
                    <a:pt x="7504" y="7895"/>
                    <a:pt x="7431" y="7895"/>
                  </a:cubicBezTo>
                  <a:cubicBezTo>
                    <a:pt x="7254" y="7895"/>
                    <a:pt x="7110" y="7937"/>
                    <a:pt x="6986" y="7978"/>
                  </a:cubicBezTo>
                  <a:cubicBezTo>
                    <a:pt x="6713" y="8115"/>
                    <a:pt x="6537" y="8368"/>
                    <a:pt x="6322" y="8700"/>
                  </a:cubicBezTo>
                  <a:cubicBezTo>
                    <a:pt x="6186" y="8914"/>
                    <a:pt x="6010" y="9149"/>
                    <a:pt x="5796" y="9344"/>
                  </a:cubicBezTo>
                  <a:cubicBezTo>
                    <a:pt x="5542" y="9578"/>
                    <a:pt x="5347" y="9773"/>
                    <a:pt x="5308" y="9968"/>
                  </a:cubicBezTo>
                  <a:cubicBezTo>
                    <a:pt x="5269" y="10066"/>
                    <a:pt x="5269" y="10202"/>
                    <a:pt x="5405" y="10358"/>
                  </a:cubicBezTo>
                  <a:cubicBezTo>
                    <a:pt x="5444" y="10417"/>
                    <a:pt x="5523" y="10475"/>
                    <a:pt x="5562" y="10495"/>
                  </a:cubicBezTo>
                  <a:cubicBezTo>
                    <a:pt x="5594" y="10500"/>
                    <a:pt x="5625" y="10502"/>
                    <a:pt x="5657" y="10502"/>
                  </a:cubicBezTo>
                  <a:cubicBezTo>
                    <a:pt x="5759" y="10502"/>
                    <a:pt x="5866" y="10477"/>
                    <a:pt x="6030" y="10417"/>
                  </a:cubicBezTo>
                  <a:cubicBezTo>
                    <a:pt x="6127" y="10397"/>
                    <a:pt x="6283" y="10358"/>
                    <a:pt x="6401" y="10319"/>
                  </a:cubicBezTo>
                  <a:cubicBezTo>
                    <a:pt x="6596" y="10300"/>
                    <a:pt x="6732" y="10261"/>
                    <a:pt x="6869" y="10163"/>
                  </a:cubicBezTo>
                  <a:cubicBezTo>
                    <a:pt x="7103" y="10007"/>
                    <a:pt x="7279" y="9734"/>
                    <a:pt x="7513" y="9422"/>
                  </a:cubicBezTo>
                  <a:cubicBezTo>
                    <a:pt x="7786" y="9051"/>
                    <a:pt x="8079" y="8622"/>
                    <a:pt x="8625" y="8310"/>
                  </a:cubicBezTo>
                  <a:cubicBezTo>
                    <a:pt x="8976" y="8115"/>
                    <a:pt x="9425" y="7958"/>
                    <a:pt x="10010" y="7919"/>
                  </a:cubicBezTo>
                  <a:cubicBezTo>
                    <a:pt x="10064" y="7913"/>
                    <a:pt x="10116" y="7909"/>
                    <a:pt x="10167" y="7909"/>
                  </a:cubicBezTo>
                  <a:cubicBezTo>
                    <a:pt x="10414" y="7909"/>
                    <a:pt x="10632" y="7985"/>
                    <a:pt x="10810" y="8115"/>
                  </a:cubicBezTo>
                  <a:cubicBezTo>
                    <a:pt x="11278" y="8427"/>
                    <a:pt x="11493" y="9012"/>
                    <a:pt x="11649" y="9539"/>
                  </a:cubicBezTo>
                  <a:cubicBezTo>
                    <a:pt x="11649" y="9578"/>
                    <a:pt x="11669" y="9597"/>
                    <a:pt x="11669" y="9636"/>
                  </a:cubicBezTo>
                  <a:cubicBezTo>
                    <a:pt x="11669" y="9695"/>
                    <a:pt x="11688" y="9714"/>
                    <a:pt x="11688" y="9734"/>
                  </a:cubicBezTo>
                  <a:cubicBezTo>
                    <a:pt x="11708" y="9714"/>
                    <a:pt x="11747" y="9714"/>
                    <a:pt x="11766" y="9675"/>
                  </a:cubicBezTo>
                  <a:cubicBezTo>
                    <a:pt x="11942" y="9519"/>
                    <a:pt x="12039" y="9402"/>
                    <a:pt x="12078" y="9305"/>
                  </a:cubicBezTo>
                  <a:cubicBezTo>
                    <a:pt x="12098" y="9246"/>
                    <a:pt x="12098" y="9207"/>
                    <a:pt x="12098" y="9149"/>
                  </a:cubicBezTo>
                  <a:cubicBezTo>
                    <a:pt x="12078" y="9032"/>
                    <a:pt x="11981" y="8914"/>
                    <a:pt x="11844" y="8739"/>
                  </a:cubicBezTo>
                  <a:cubicBezTo>
                    <a:pt x="11688" y="8563"/>
                    <a:pt x="11474" y="8349"/>
                    <a:pt x="11493" y="8036"/>
                  </a:cubicBezTo>
                  <a:cubicBezTo>
                    <a:pt x="11493" y="7978"/>
                    <a:pt x="11493" y="7919"/>
                    <a:pt x="11474" y="7822"/>
                  </a:cubicBezTo>
                  <a:cubicBezTo>
                    <a:pt x="11474" y="7763"/>
                    <a:pt x="11454" y="7744"/>
                    <a:pt x="11454" y="7685"/>
                  </a:cubicBezTo>
                  <a:cubicBezTo>
                    <a:pt x="11454" y="7646"/>
                    <a:pt x="11454" y="7568"/>
                    <a:pt x="11493" y="7529"/>
                  </a:cubicBezTo>
                  <a:cubicBezTo>
                    <a:pt x="11552" y="7471"/>
                    <a:pt x="11591" y="7451"/>
                    <a:pt x="11649" y="7451"/>
                  </a:cubicBezTo>
                  <a:cubicBezTo>
                    <a:pt x="11805" y="7451"/>
                    <a:pt x="11942" y="7432"/>
                    <a:pt x="12157" y="7432"/>
                  </a:cubicBezTo>
                  <a:cubicBezTo>
                    <a:pt x="12227" y="7416"/>
                    <a:pt x="12279" y="7407"/>
                    <a:pt x="12321" y="7407"/>
                  </a:cubicBezTo>
                  <a:cubicBezTo>
                    <a:pt x="12440" y="7407"/>
                    <a:pt x="12470" y="7488"/>
                    <a:pt x="12586" y="7763"/>
                  </a:cubicBezTo>
                  <a:cubicBezTo>
                    <a:pt x="12722" y="8036"/>
                    <a:pt x="12937" y="8563"/>
                    <a:pt x="13542" y="9500"/>
                  </a:cubicBezTo>
                  <a:cubicBezTo>
                    <a:pt x="13600" y="9383"/>
                    <a:pt x="13659" y="9227"/>
                    <a:pt x="13756" y="9110"/>
                  </a:cubicBezTo>
                  <a:cubicBezTo>
                    <a:pt x="13835" y="9012"/>
                    <a:pt x="13913" y="8914"/>
                    <a:pt x="13991" y="8797"/>
                  </a:cubicBezTo>
                  <a:cubicBezTo>
                    <a:pt x="14127" y="8544"/>
                    <a:pt x="14322" y="8251"/>
                    <a:pt x="14654" y="8056"/>
                  </a:cubicBezTo>
                  <a:cubicBezTo>
                    <a:pt x="14791" y="7958"/>
                    <a:pt x="14966" y="7919"/>
                    <a:pt x="15181" y="7880"/>
                  </a:cubicBezTo>
                  <a:cubicBezTo>
                    <a:pt x="15395" y="7880"/>
                    <a:pt x="15571" y="7919"/>
                    <a:pt x="15688" y="7978"/>
                  </a:cubicBezTo>
                  <a:cubicBezTo>
                    <a:pt x="15786" y="8056"/>
                    <a:pt x="15864" y="8154"/>
                    <a:pt x="15922" y="8251"/>
                  </a:cubicBezTo>
                  <a:cubicBezTo>
                    <a:pt x="15922" y="8232"/>
                    <a:pt x="15942" y="8173"/>
                    <a:pt x="15942" y="8154"/>
                  </a:cubicBezTo>
                  <a:cubicBezTo>
                    <a:pt x="16313" y="7588"/>
                    <a:pt x="16488" y="7334"/>
                    <a:pt x="16898" y="6788"/>
                  </a:cubicBezTo>
                  <a:cubicBezTo>
                    <a:pt x="16917" y="6749"/>
                    <a:pt x="16956" y="6710"/>
                    <a:pt x="17015" y="6690"/>
                  </a:cubicBezTo>
                  <a:cubicBezTo>
                    <a:pt x="17026" y="6684"/>
                    <a:pt x="17039" y="6682"/>
                    <a:pt x="17053" y="6682"/>
                  </a:cubicBezTo>
                  <a:cubicBezTo>
                    <a:pt x="17087" y="6682"/>
                    <a:pt x="17124" y="6696"/>
                    <a:pt x="17152" y="6710"/>
                  </a:cubicBezTo>
                  <a:lnTo>
                    <a:pt x="17308" y="6710"/>
                  </a:lnTo>
                  <a:cubicBezTo>
                    <a:pt x="17327" y="6710"/>
                    <a:pt x="17360" y="6708"/>
                    <a:pt x="17399" y="6708"/>
                  </a:cubicBezTo>
                  <a:cubicBezTo>
                    <a:pt x="17477" y="6708"/>
                    <a:pt x="17581" y="6716"/>
                    <a:pt x="17659" y="6768"/>
                  </a:cubicBezTo>
                  <a:cubicBezTo>
                    <a:pt x="17717" y="6788"/>
                    <a:pt x="17776" y="6846"/>
                    <a:pt x="17795" y="6905"/>
                  </a:cubicBezTo>
                  <a:cubicBezTo>
                    <a:pt x="17815" y="6983"/>
                    <a:pt x="17815" y="7061"/>
                    <a:pt x="17815" y="7158"/>
                  </a:cubicBezTo>
                  <a:cubicBezTo>
                    <a:pt x="17912" y="7197"/>
                    <a:pt x="18049" y="7256"/>
                    <a:pt x="18186" y="7256"/>
                  </a:cubicBezTo>
                  <a:cubicBezTo>
                    <a:pt x="18225" y="7256"/>
                    <a:pt x="18244" y="7256"/>
                    <a:pt x="18283" y="7236"/>
                  </a:cubicBezTo>
                  <a:cubicBezTo>
                    <a:pt x="18303" y="7236"/>
                    <a:pt x="18303" y="7197"/>
                    <a:pt x="18322" y="7197"/>
                  </a:cubicBezTo>
                  <a:cubicBezTo>
                    <a:pt x="18322" y="7197"/>
                    <a:pt x="18342" y="7178"/>
                    <a:pt x="18342" y="7158"/>
                  </a:cubicBezTo>
                  <a:cubicBezTo>
                    <a:pt x="18381" y="7139"/>
                    <a:pt x="18400" y="7080"/>
                    <a:pt x="18400" y="6983"/>
                  </a:cubicBezTo>
                  <a:cubicBezTo>
                    <a:pt x="18420" y="6846"/>
                    <a:pt x="18478" y="6710"/>
                    <a:pt x="18576" y="6612"/>
                  </a:cubicBezTo>
                  <a:cubicBezTo>
                    <a:pt x="18751" y="6417"/>
                    <a:pt x="19005" y="6319"/>
                    <a:pt x="19200" y="6261"/>
                  </a:cubicBezTo>
                  <a:cubicBezTo>
                    <a:pt x="19395" y="6183"/>
                    <a:pt x="19571" y="6124"/>
                    <a:pt x="19708" y="6027"/>
                  </a:cubicBezTo>
                  <a:cubicBezTo>
                    <a:pt x="19747" y="6007"/>
                    <a:pt x="19791" y="5997"/>
                    <a:pt x="19832" y="5997"/>
                  </a:cubicBezTo>
                  <a:cubicBezTo>
                    <a:pt x="19873" y="5997"/>
                    <a:pt x="19912" y="6007"/>
                    <a:pt x="19942" y="6027"/>
                  </a:cubicBezTo>
                  <a:cubicBezTo>
                    <a:pt x="19981" y="6085"/>
                    <a:pt x="20000" y="6163"/>
                    <a:pt x="19961" y="6222"/>
                  </a:cubicBezTo>
                  <a:cubicBezTo>
                    <a:pt x="19883" y="6378"/>
                    <a:pt x="19786" y="6495"/>
                    <a:pt x="19688" y="6612"/>
                  </a:cubicBezTo>
                  <a:cubicBezTo>
                    <a:pt x="19512" y="6866"/>
                    <a:pt x="19415" y="7002"/>
                    <a:pt x="19454" y="7080"/>
                  </a:cubicBezTo>
                  <a:cubicBezTo>
                    <a:pt x="19454" y="7100"/>
                    <a:pt x="19454" y="7100"/>
                    <a:pt x="19473" y="7139"/>
                  </a:cubicBezTo>
                  <a:cubicBezTo>
                    <a:pt x="19512" y="7178"/>
                    <a:pt x="19649" y="7236"/>
                    <a:pt x="19961" y="7256"/>
                  </a:cubicBezTo>
                  <a:cubicBezTo>
                    <a:pt x="20059" y="7256"/>
                    <a:pt x="20156" y="7295"/>
                    <a:pt x="20234" y="7354"/>
                  </a:cubicBezTo>
                  <a:cubicBezTo>
                    <a:pt x="20351" y="7432"/>
                    <a:pt x="20449" y="7529"/>
                    <a:pt x="20488" y="7646"/>
                  </a:cubicBezTo>
                  <a:cubicBezTo>
                    <a:pt x="20566" y="7763"/>
                    <a:pt x="20625" y="7919"/>
                    <a:pt x="20586" y="8056"/>
                  </a:cubicBezTo>
                  <a:cubicBezTo>
                    <a:pt x="20586" y="8173"/>
                    <a:pt x="20566" y="8290"/>
                    <a:pt x="20488" y="8407"/>
                  </a:cubicBezTo>
                  <a:cubicBezTo>
                    <a:pt x="20390" y="8583"/>
                    <a:pt x="20273" y="8719"/>
                    <a:pt x="20098" y="8797"/>
                  </a:cubicBezTo>
                  <a:cubicBezTo>
                    <a:pt x="19983" y="8849"/>
                    <a:pt x="19857" y="8868"/>
                    <a:pt x="19726" y="8868"/>
                  </a:cubicBezTo>
                  <a:cubicBezTo>
                    <a:pt x="19457" y="8868"/>
                    <a:pt x="19164" y="8785"/>
                    <a:pt x="18888" y="8719"/>
                  </a:cubicBezTo>
                  <a:cubicBezTo>
                    <a:pt x="18501" y="8607"/>
                    <a:pt x="18066" y="8495"/>
                    <a:pt x="17589" y="8495"/>
                  </a:cubicBezTo>
                  <a:cubicBezTo>
                    <a:pt x="17320" y="8495"/>
                    <a:pt x="17037" y="8530"/>
                    <a:pt x="16742" y="8622"/>
                  </a:cubicBezTo>
                  <a:cubicBezTo>
                    <a:pt x="16664" y="8641"/>
                    <a:pt x="16625" y="8641"/>
                    <a:pt x="16566" y="8641"/>
                  </a:cubicBezTo>
                  <a:cubicBezTo>
                    <a:pt x="16430" y="8641"/>
                    <a:pt x="16254" y="8544"/>
                    <a:pt x="16137" y="8466"/>
                  </a:cubicBezTo>
                  <a:cubicBezTo>
                    <a:pt x="16059" y="8427"/>
                    <a:pt x="15981" y="8407"/>
                    <a:pt x="15903" y="8368"/>
                  </a:cubicBezTo>
                  <a:cubicBezTo>
                    <a:pt x="15887" y="8368"/>
                    <a:pt x="15871" y="8355"/>
                    <a:pt x="15866" y="8340"/>
                  </a:cubicBezTo>
                  <a:lnTo>
                    <a:pt x="15866" y="8340"/>
                  </a:lnTo>
                  <a:cubicBezTo>
                    <a:pt x="15901" y="8553"/>
                    <a:pt x="15863" y="8820"/>
                    <a:pt x="15844" y="9012"/>
                  </a:cubicBezTo>
                  <a:lnTo>
                    <a:pt x="15844" y="9090"/>
                  </a:lnTo>
                  <a:cubicBezTo>
                    <a:pt x="15805" y="9305"/>
                    <a:pt x="15844" y="9500"/>
                    <a:pt x="15883" y="9636"/>
                  </a:cubicBezTo>
                  <a:cubicBezTo>
                    <a:pt x="15981" y="9929"/>
                    <a:pt x="16234" y="10105"/>
                    <a:pt x="16527" y="10319"/>
                  </a:cubicBezTo>
                  <a:cubicBezTo>
                    <a:pt x="16625" y="10397"/>
                    <a:pt x="16742" y="10495"/>
                    <a:pt x="16839" y="10593"/>
                  </a:cubicBezTo>
                  <a:cubicBezTo>
                    <a:pt x="16859" y="10612"/>
                    <a:pt x="16878" y="10612"/>
                    <a:pt x="16878" y="10612"/>
                  </a:cubicBezTo>
                  <a:cubicBezTo>
                    <a:pt x="16956" y="10612"/>
                    <a:pt x="17054" y="10573"/>
                    <a:pt x="17230" y="10475"/>
                  </a:cubicBezTo>
                  <a:cubicBezTo>
                    <a:pt x="17308" y="10417"/>
                    <a:pt x="17444" y="10319"/>
                    <a:pt x="17561" y="10319"/>
                  </a:cubicBezTo>
                  <a:cubicBezTo>
                    <a:pt x="17620" y="10319"/>
                    <a:pt x="17659" y="10319"/>
                    <a:pt x="17698" y="10358"/>
                  </a:cubicBezTo>
                  <a:cubicBezTo>
                    <a:pt x="17737" y="10378"/>
                    <a:pt x="17756" y="10417"/>
                    <a:pt x="17756" y="10456"/>
                  </a:cubicBezTo>
                  <a:cubicBezTo>
                    <a:pt x="17795" y="10514"/>
                    <a:pt x="17795" y="10593"/>
                    <a:pt x="17795" y="10671"/>
                  </a:cubicBezTo>
                  <a:cubicBezTo>
                    <a:pt x="17717" y="11295"/>
                    <a:pt x="17054" y="11978"/>
                    <a:pt x="16625" y="12446"/>
                  </a:cubicBezTo>
                  <a:cubicBezTo>
                    <a:pt x="16488" y="12563"/>
                    <a:pt x="16352" y="12661"/>
                    <a:pt x="16195" y="12719"/>
                  </a:cubicBezTo>
                  <a:cubicBezTo>
                    <a:pt x="16106" y="12746"/>
                    <a:pt x="16013" y="12756"/>
                    <a:pt x="15922" y="12756"/>
                  </a:cubicBezTo>
                  <a:cubicBezTo>
                    <a:pt x="15675" y="12756"/>
                    <a:pt x="15435" y="12679"/>
                    <a:pt x="15278" y="12622"/>
                  </a:cubicBezTo>
                  <a:cubicBezTo>
                    <a:pt x="15083" y="12563"/>
                    <a:pt x="15005" y="12544"/>
                    <a:pt x="14966" y="12544"/>
                  </a:cubicBezTo>
                  <a:cubicBezTo>
                    <a:pt x="14615" y="12797"/>
                    <a:pt x="14244" y="12914"/>
                    <a:pt x="13932" y="12914"/>
                  </a:cubicBezTo>
                  <a:cubicBezTo>
                    <a:pt x="13464" y="12914"/>
                    <a:pt x="13074" y="12719"/>
                    <a:pt x="12820" y="12446"/>
                  </a:cubicBezTo>
                  <a:cubicBezTo>
                    <a:pt x="12644" y="12310"/>
                    <a:pt x="12488" y="12231"/>
                    <a:pt x="12391" y="12231"/>
                  </a:cubicBezTo>
                  <a:cubicBezTo>
                    <a:pt x="12332" y="12231"/>
                    <a:pt x="12235" y="12231"/>
                    <a:pt x="12176" y="12271"/>
                  </a:cubicBezTo>
                  <a:cubicBezTo>
                    <a:pt x="12000" y="12349"/>
                    <a:pt x="11864" y="12544"/>
                    <a:pt x="11766" y="12719"/>
                  </a:cubicBezTo>
                  <a:cubicBezTo>
                    <a:pt x="11669" y="12914"/>
                    <a:pt x="11552" y="13090"/>
                    <a:pt x="11415" y="13188"/>
                  </a:cubicBezTo>
                  <a:cubicBezTo>
                    <a:pt x="11357" y="13246"/>
                    <a:pt x="11259" y="13285"/>
                    <a:pt x="11181" y="13305"/>
                  </a:cubicBezTo>
                  <a:cubicBezTo>
                    <a:pt x="11146" y="13311"/>
                    <a:pt x="11112" y="13314"/>
                    <a:pt x="11079" y="13314"/>
                  </a:cubicBezTo>
                  <a:cubicBezTo>
                    <a:pt x="10905" y="13314"/>
                    <a:pt x="10749" y="13240"/>
                    <a:pt x="10635" y="13207"/>
                  </a:cubicBezTo>
                  <a:cubicBezTo>
                    <a:pt x="10537" y="13149"/>
                    <a:pt x="10479" y="13129"/>
                    <a:pt x="10400" y="13129"/>
                  </a:cubicBezTo>
                  <a:cubicBezTo>
                    <a:pt x="10342" y="13129"/>
                    <a:pt x="10303" y="13110"/>
                    <a:pt x="10283" y="13051"/>
                  </a:cubicBezTo>
                  <a:cubicBezTo>
                    <a:pt x="10244" y="13012"/>
                    <a:pt x="10244" y="12953"/>
                    <a:pt x="10283" y="12914"/>
                  </a:cubicBezTo>
                  <a:cubicBezTo>
                    <a:pt x="10303" y="12836"/>
                    <a:pt x="10303" y="12797"/>
                    <a:pt x="10303" y="12739"/>
                  </a:cubicBezTo>
                  <a:cubicBezTo>
                    <a:pt x="10244" y="12622"/>
                    <a:pt x="10030" y="12524"/>
                    <a:pt x="9718" y="12407"/>
                  </a:cubicBezTo>
                  <a:cubicBezTo>
                    <a:pt x="9444" y="12310"/>
                    <a:pt x="9054" y="12173"/>
                    <a:pt x="8937" y="11919"/>
                  </a:cubicBezTo>
                  <a:cubicBezTo>
                    <a:pt x="8879" y="11822"/>
                    <a:pt x="8879" y="11685"/>
                    <a:pt x="8937" y="11568"/>
                  </a:cubicBezTo>
                  <a:cubicBezTo>
                    <a:pt x="9015" y="11373"/>
                    <a:pt x="9152" y="11139"/>
                    <a:pt x="9444" y="10866"/>
                  </a:cubicBezTo>
                  <a:lnTo>
                    <a:pt x="9444" y="10866"/>
                  </a:lnTo>
                  <a:cubicBezTo>
                    <a:pt x="9015" y="10905"/>
                    <a:pt x="8566" y="10944"/>
                    <a:pt x="8098" y="10944"/>
                  </a:cubicBezTo>
                  <a:cubicBezTo>
                    <a:pt x="7064" y="10983"/>
                    <a:pt x="6049" y="11041"/>
                    <a:pt x="5171" y="11529"/>
                  </a:cubicBezTo>
                  <a:cubicBezTo>
                    <a:pt x="4781" y="11744"/>
                    <a:pt x="4430" y="12036"/>
                    <a:pt x="4098" y="12466"/>
                  </a:cubicBezTo>
                  <a:cubicBezTo>
                    <a:pt x="3591" y="13149"/>
                    <a:pt x="3084" y="13714"/>
                    <a:pt x="2576" y="14261"/>
                  </a:cubicBezTo>
                  <a:cubicBezTo>
                    <a:pt x="2440" y="14378"/>
                    <a:pt x="2323" y="14495"/>
                    <a:pt x="2225" y="14612"/>
                  </a:cubicBezTo>
                  <a:cubicBezTo>
                    <a:pt x="1464" y="15451"/>
                    <a:pt x="840" y="16270"/>
                    <a:pt x="449" y="17441"/>
                  </a:cubicBezTo>
                  <a:cubicBezTo>
                    <a:pt x="352" y="17734"/>
                    <a:pt x="254" y="18085"/>
                    <a:pt x="196" y="18456"/>
                  </a:cubicBezTo>
                  <a:cubicBezTo>
                    <a:pt x="1" y="19529"/>
                    <a:pt x="40" y="20895"/>
                    <a:pt x="352" y="22670"/>
                  </a:cubicBezTo>
                  <a:cubicBezTo>
                    <a:pt x="430" y="23002"/>
                    <a:pt x="547" y="23295"/>
                    <a:pt x="762" y="23548"/>
                  </a:cubicBezTo>
                  <a:cubicBezTo>
                    <a:pt x="976" y="23841"/>
                    <a:pt x="1308" y="24056"/>
                    <a:pt x="1620" y="24212"/>
                  </a:cubicBezTo>
                  <a:cubicBezTo>
                    <a:pt x="1865" y="24313"/>
                    <a:pt x="2142" y="24371"/>
                    <a:pt x="2427" y="24371"/>
                  </a:cubicBezTo>
                  <a:cubicBezTo>
                    <a:pt x="2528" y="24371"/>
                    <a:pt x="2630" y="24364"/>
                    <a:pt x="2732" y="24348"/>
                  </a:cubicBezTo>
                  <a:cubicBezTo>
                    <a:pt x="3025" y="24309"/>
                    <a:pt x="3318" y="24212"/>
                    <a:pt x="3591" y="24017"/>
                  </a:cubicBezTo>
                  <a:cubicBezTo>
                    <a:pt x="3949" y="23748"/>
                    <a:pt x="4275" y="23643"/>
                    <a:pt x="4553" y="23643"/>
                  </a:cubicBezTo>
                  <a:cubicBezTo>
                    <a:pt x="4577" y="23643"/>
                    <a:pt x="4601" y="23644"/>
                    <a:pt x="4625" y="23646"/>
                  </a:cubicBezTo>
                  <a:cubicBezTo>
                    <a:pt x="5074" y="23685"/>
                    <a:pt x="5347" y="24056"/>
                    <a:pt x="5562" y="24368"/>
                  </a:cubicBezTo>
                  <a:cubicBezTo>
                    <a:pt x="5757" y="24641"/>
                    <a:pt x="5932" y="24856"/>
                    <a:pt x="6147" y="24934"/>
                  </a:cubicBezTo>
                  <a:cubicBezTo>
                    <a:pt x="6214" y="24947"/>
                    <a:pt x="6282" y="24970"/>
                    <a:pt x="6349" y="24970"/>
                  </a:cubicBezTo>
                  <a:cubicBezTo>
                    <a:pt x="6379" y="24970"/>
                    <a:pt x="6409" y="24965"/>
                    <a:pt x="6440" y="24953"/>
                  </a:cubicBezTo>
                  <a:cubicBezTo>
                    <a:pt x="6498" y="24953"/>
                    <a:pt x="6537" y="24953"/>
                    <a:pt x="6576" y="24992"/>
                  </a:cubicBezTo>
                  <a:cubicBezTo>
                    <a:pt x="6596" y="25012"/>
                    <a:pt x="6615" y="25051"/>
                    <a:pt x="6615" y="25109"/>
                  </a:cubicBezTo>
                  <a:cubicBezTo>
                    <a:pt x="6518" y="26417"/>
                    <a:pt x="7005" y="27548"/>
                    <a:pt x="7552" y="28699"/>
                  </a:cubicBezTo>
                  <a:cubicBezTo>
                    <a:pt x="8079" y="29890"/>
                    <a:pt x="8664" y="31138"/>
                    <a:pt x="8625" y="32660"/>
                  </a:cubicBezTo>
                  <a:cubicBezTo>
                    <a:pt x="8586" y="33616"/>
                    <a:pt x="9405" y="34553"/>
                    <a:pt x="10244" y="35529"/>
                  </a:cubicBezTo>
                  <a:cubicBezTo>
                    <a:pt x="10635" y="35958"/>
                    <a:pt x="11025" y="36407"/>
                    <a:pt x="11357" y="36855"/>
                  </a:cubicBezTo>
                  <a:cubicBezTo>
                    <a:pt x="11903" y="37675"/>
                    <a:pt x="12430" y="38397"/>
                    <a:pt x="13171" y="38592"/>
                  </a:cubicBezTo>
                  <a:cubicBezTo>
                    <a:pt x="13306" y="38626"/>
                    <a:pt x="13458" y="38645"/>
                    <a:pt x="13624" y="38645"/>
                  </a:cubicBezTo>
                  <a:cubicBezTo>
                    <a:pt x="13936" y="38645"/>
                    <a:pt x="14298" y="38575"/>
                    <a:pt x="14693" y="38397"/>
                  </a:cubicBezTo>
                  <a:cubicBezTo>
                    <a:pt x="14791" y="38358"/>
                    <a:pt x="14869" y="38319"/>
                    <a:pt x="14966" y="38299"/>
                  </a:cubicBezTo>
                  <a:cubicBezTo>
                    <a:pt x="15028" y="38306"/>
                    <a:pt x="15085" y="38309"/>
                    <a:pt x="15139" y="38309"/>
                  </a:cubicBezTo>
                  <a:cubicBezTo>
                    <a:pt x="15407" y="38309"/>
                    <a:pt x="15581" y="38228"/>
                    <a:pt x="15727" y="38065"/>
                  </a:cubicBezTo>
                  <a:cubicBezTo>
                    <a:pt x="15766" y="38006"/>
                    <a:pt x="15786" y="37967"/>
                    <a:pt x="15844" y="37909"/>
                  </a:cubicBezTo>
                  <a:cubicBezTo>
                    <a:pt x="16469" y="37167"/>
                    <a:pt x="17054" y="36446"/>
                    <a:pt x="17054" y="35704"/>
                  </a:cubicBezTo>
                  <a:cubicBezTo>
                    <a:pt x="17054" y="35275"/>
                    <a:pt x="16898" y="34826"/>
                    <a:pt x="16410" y="34280"/>
                  </a:cubicBezTo>
                  <a:cubicBezTo>
                    <a:pt x="16371" y="34260"/>
                    <a:pt x="16352" y="34202"/>
                    <a:pt x="16352" y="34163"/>
                  </a:cubicBezTo>
                  <a:cubicBezTo>
                    <a:pt x="16352" y="34104"/>
                    <a:pt x="16352" y="34065"/>
                    <a:pt x="16371" y="34007"/>
                  </a:cubicBezTo>
                  <a:cubicBezTo>
                    <a:pt x="16391" y="33948"/>
                    <a:pt x="16469" y="33890"/>
                    <a:pt x="16527" y="33850"/>
                  </a:cubicBezTo>
                  <a:cubicBezTo>
                    <a:pt x="16625" y="33753"/>
                    <a:pt x="16781" y="33655"/>
                    <a:pt x="16976" y="33558"/>
                  </a:cubicBezTo>
                  <a:cubicBezTo>
                    <a:pt x="17464" y="33265"/>
                    <a:pt x="18108" y="32875"/>
                    <a:pt x="18478" y="32329"/>
                  </a:cubicBezTo>
                  <a:cubicBezTo>
                    <a:pt x="18615" y="32094"/>
                    <a:pt x="18712" y="31821"/>
                    <a:pt x="18712" y="31509"/>
                  </a:cubicBezTo>
                  <a:cubicBezTo>
                    <a:pt x="18712" y="31119"/>
                    <a:pt x="18576" y="30651"/>
                    <a:pt x="18186" y="30085"/>
                  </a:cubicBezTo>
                  <a:cubicBezTo>
                    <a:pt x="18049" y="29890"/>
                    <a:pt x="18030" y="29616"/>
                    <a:pt x="18010" y="29402"/>
                  </a:cubicBezTo>
                  <a:cubicBezTo>
                    <a:pt x="17991" y="29207"/>
                    <a:pt x="17991" y="29070"/>
                    <a:pt x="17912" y="28973"/>
                  </a:cubicBezTo>
                  <a:cubicBezTo>
                    <a:pt x="17893" y="28934"/>
                    <a:pt x="17893" y="28914"/>
                    <a:pt x="17854" y="28914"/>
                  </a:cubicBezTo>
                  <a:cubicBezTo>
                    <a:pt x="17620" y="28719"/>
                    <a:pt x="17444" y="28524"/>
                    <a:pt x="17405" y="28329"/>
                  </a:cubicBezTo>
                  <a:cubicBezTo>
                    <a:pt x="17366" y="28212"/>
                    <a:pt x="17366" y="28095"/>
                    <a:pt x="17405" y="27997"/>
                  </a:cubicBezTo>
                  <a:cubicBezTo>
                    <a:pt x="17503" y="27724"/>
                    <a:pt x="17795" y="27529"/>
                    <a:pt x="17952" y="27392"/>
                  </a:cubicBezTo>
                  <a:cubicBezTo>
                    <a:pt x="18108" y="27295"/>
                    <a:pt x="18205" y="27236"/>
                    <a:pt x="18244" y="27177"/>
                  </a:cubicBezTo>
                  <a:cubicBezTo>
                    <a:pt x="18791" y="26534"/>
                    <a:pt x="19278" y="25987"/>
                    <a:pt x="19688" y="25499"/>
                  </a:cubicBezTo>
                  <a:cubicBezTo>
                    <a:pt x="22439" y="22378"/>
                    <a:pt x="22439" y="22417"/>
                    <a:pt x="22966" y="21012"/>
                  </a:cubicBezTo>
                  <a:cubicBezTo>
                    <a:pt x="23005" y="20856"/>
                    <a:pt x="23083" y="20661"/>
                    <a:pt x="23161" y="20465"/>
                  </a:cubicBezTo>
                  <a:lnTo>
                    <a:pt x="23161" y="20465"/>
                  </a:lnTo>
                  <a:cubicBezTo>
                    <a:pt x="21600" y="21031"/>
                    <a:pt x="21171" y="21246"/>
                    <a:pt x="20976" y="21343"/>
                  </a:cubicBezTo>
                  <a:cubicBezTo>
                    <a:pt x="20839" y="21422"/>
                    <a:pt x="20781" y="21441"/>
                    <a:pt x="20566" y="21500"/>
                  </a:cubicBezTo>
                  <a:cubicBezTo>
                    <a:pt x="20508" y="21516"/>
                    <a:pt x="20433" y="21522"/>
                    <a:pt x="20357" y="21522"/>
                  </a:cubicBezTo>
                  <a:cubicBezTo>
                    <a:pt x="20253" y="21522"/>
                    <a:pt x="20146" y="21511"/>
                    <a:pt x="20078" y="21500"/>
                  </a:cubicBezTo>
                  <a:cubicBezTo>
                    <a:pt x="19981" y="21480"/>
                    <a:pt x="19883" y="21441"/>
                    <a:pt x="19805" y="21422"/>
                  </a:cubicBezTo>
                  <a:cubicBezTo>
                    <a:pt x="19786" y="21422"/>
                    <a:pt x="19766" y="21402"/>
                    <a:pt x="19766" y="21382"/>
                  </a:cubicBezTo>
                  <a:cubicBezTo>
                    <a:pt x="19766" y="21382"/>
                    <a:pt x="19747" y="21343"/>
                    <a:pt x="19708" y="21304"/>
                  </a:cubicBezTo>
                  <a:lnTo>
                    <a:pt x="19708" y="21226"/>
                  </a:lnTo>
                  <a:cubicBezTo>
                    <a:pt x="19747" y="21012"/>
                    <a:pt x="19688" y="20836"/>
                    <a:pt x="19610" y="20719"/>
                  </a:cubicBezTo>
                  <a:cubicBezTo>
                    <a:pt x="19473" y="20446"/>
                    <a:pt x="19161" y="20270"/>
                    <a:pt x="18791" y="20075"/>
                  </a:cubicBezTo>
                  <a:cubicBezTo>
                    <a:pt x="18400" y="19880"/>
                    <a:pt x="17932" y="19665"/>
                    <a:pt x="17698" y="19197"/>
                  </a:cubicBezTo>
                  <a:cubicBezTo>
                    <a:pt x="17542" y="18963"/>
                    <a:pt x="17444" y="18651"/>
                    <a:pt x="17464" y="18222"/>
                  </a:cubicBezTo>
                  <a:cubicBezTo>
                    <a:pt x="17503" y="17675"/>
                    <a:pt x="17152" y="17090"/>
                    <a:pt x="16761" y="16368"/>
                  </a:cubicBezTo>
                  <a:cubicBezTo>
                    <a:pt x="16352" y="15646"/>
                    <a:pt x="15864" y="14788"/>
                    <a:pt x="15864" y="13812"/>
                  </a:cubicBezTo>
                  <a:cubicBezTo>
                    <a:pt x="15864" y="13773"/>
                    <a:pt x="15883" y="13695"/>
                    <a:pt x="15942" y="13675"/>
                  </a:cubicBezTo>
                  <a:cubicBezTo>
                    <a:pt x="15967" y="13638"/>
                    <a:pt x="16007" y="13625"/>
                    <a:pt x="16043" y="13625"/>
                  </a:cubicBezTo>
                  <a:cubicBezTo>
                    <a:pt x="16064" y="13625"/>
                    <a:pt x="16084" y="13629"/>
                    <a:pt x="16098" y="13636"/>
                  </a:cubicBezTo>
                  <a:cubicBezTo>
                    <a:pt x="16195" y="13675"/>
                    <a:pt x="16274" y="13695"/>
                    <a:pt x="16371" y="13714"/>
                  </a:cubicBezTo>
                  <a:cubicBezTo>
                    <a:pt x="16586" y="13773"/>
                    <a:pt x="16859" y="13831"/>
                    <a:pt x="17054" y="14027"/>
                  </a:cubicBezTo>
                  <a:cubicBezTo>
                    <a:pt x="17152" y="14124"/>
                    <a:pt x="17230" y="14280"/>
                    <a:pt x="17269" y="14475"/>
                  </a:cubicBezTo>
                  <a:cubicBezTo>
                    <a:pt x="17503" y="15568"/>
                    <a:pt x="18088" y="16446"/>
                    <a:pt x="18693" y="17344"/>
                  </a:cubicBezTo>
                  <a:cubicBezTo>
                    <a:pt x="19259" y="18183"/>
                    <a:pt x="19844" y="19041"/>
                    <a:pt x="20137" y="20056"/>
                  </a:cubicBezTo>
                  <a:cubicBezTo>
                    <a:pt x="20137" y="20075"/>
                    <a:pt x="20156" y="20114"/>
                    <a:pt x="20176" y="20153"/>
                  </a:cubicBezTo>
                  <a:cubicBezTo>
                    <a:pt x="20234" y="20212"/>
                    <a:pt x="20332" y="20270"/>
                    <a:pt x="20430" y="20309"/>
                  </a:cubicBezTo>
                  <a:cubicBezTo>
                    <a:pt x="20498" y="20323"/>
                    <a:pt x="20567" y="20337"/>
                    <a:pt x="20623" y="20337"/>
                  </a:cubicBezTo>
                  <a:cubicBezTo>
                    <a:pt x="20646" y="20337"/>
                    <a:pt x="20666" y="20335"/>
                    <a:pt x="20683" y="20329"/>
                  </a:cubicBezTo>
                  <a:cubicBezTo>
                    <a:pt x="20742" y="20329"/>
                    <a:pt x="20820" y="20309"/>
                    <a:pt x="20859" y="20251"/>
                  </a:cubicBezTo>
                  <a:cubicBezTo>
                    <a:pt x="21327" y="19919"/>
                    <a:pt x="21854" y="19685"/>
                    <a:pt x="22342" y="19470"/>
                  </a:cubicBezTo>
                  <a:cubicBezTo>
                    <a:pt x="23005" y="19197"/>
                    <a:pt x="23610" y="18983"/>
                    <a:pt x="24137" y="18475"/>
                  </a:cubicBezTo>
                  <a:cubicBezTo>
                    <a:pt x="24254" y="18358"/>
                    <a:pt x="24390" y="18222"/>
                    <a:pt x="24527" y="18085"/>
                  </a:cubicBezTo>
                  <a:cubicBezTo>
                    <a:pt x="25054" y="17578"/>
                    <a:pt x="25600" y="17090"/>
                    <a:pt x="25951" y="16466"/>
                  </a:cubicBezTo>
                  <a:cubicBezTo>
                    <a:pt x="25756" y="16348"/>
                    <a:pt x="25600" y="16134"/>
                    <a:pt x="25464" y="15939"/>
                  </a:cubicBezTo>
                  <a:cubicBezTo>
                    <a:pt x="25307" y="15685"/>
                    <a:pt x="25151" y="15490"/>
                    <a:pt x="24956" y="15431"/>
                  </a:cubicBezTo>
                  <a:cubicBezTo>
                    <a:pt x="24917" y="15412"/>
                    <a:pt x="24883" y="15402"/>
                    <a:pt x="24849" y="15402"/>
                  </a:cubicBezTo>
                  <a:cubicBezTo>
                    <a:pt x="24815" y="15402"/>
                    <a:pt x="24781" y="15412"/>
                    <a:pt x="24742" y="15431"/>
                  </a:cubicBezTo>
                  <a:cubicBezTo>
                    <a:pt x="24586" y="15451"/>
                    <a:pt x="24390" y="15568"/>
                    <a:pt x="24098" y="15822"/>
                  </a:cubicBezTo>
                  <a:cubicBezTo>
                    <a:pt x="24039" y="15880"/>
                    <a:pt x="23903" y="15939"/>
                    <a:pt x="23805" y="15939"/>
                  </a:cubicBezTo>
                  <a:cubicBezTo>
                    <a:pt x="23781" y="15944"/>
                    <a:pt x="23755" y="15946"/>
                    <a:pt x="23729" y="15946"/>
                  </a:cubicBezTo>
                  <a:cubicBezTo>
                    <a:pt x="23649" y="15946"/>
                    <a:pt x="23561" y="15924"/>
                    <a:pt x="23473" y="15880"/>
                  </a:cubicBezTo>
                  <a:cubicBezTo>
                    <a:pt x="23415" y="15861"/>
                    <a:pt x="23376" y="15822"/>
                    <a:pt x="23356" y="15763"/>
                  </a:cubicBezTo>
                  <a:cubicBezTo>
                    <a:pt x="23317" y="15724"/>
                    <a:pt x="23298" y="15646"/>
                    <a:pt x="23298" y="15568"/>
                  </a:cubicBezTo>
                  <a:cubicBezTo>
                    <a:pt x="23298" y="15431"/>
                    <a:pt x="23376" y="15275"/>
                    <a:pt x="23493" y="15100"/>
                  </a:cubicBezTo>
                  <a:lnTo>
                    <a:pt x="23493" y="14885"/>
                  </a:lnTo>
                  <a:cubicBezTo>
                    <a:pt x="23254" y="15004"/>
                    <a:pt x="23039" y="15055"/>
                    <a:pt x="22863" y="15055"/>
                  </a:cubicBezTo>
                  <a:cubicBezTo>
                    <a:pt x="22809" y="15055"/>
                    <a:pt x="22758" y="15050"/>
                    <a:pt x="22712" y="15041"/>
                  </a:cubicBezTo>
                  <a:cubicBezTo>
                    <a:pt x="22595" y="15002"/>
                    <a:pt x="22498" y="14963"/>
                    <a:pt x="22420" y="14885"/>
                  </a:cubicBezTo>
                  <a:cubicBezTo>
                    <a:pt x="22225" y="14690"/>
                    <a:pt x="22205" y="14378"/>
                    <a:pt x="22205" y="14124"/>
                  </a:cubicBezTo>
                  <a:cubicBezTo>
                    <a:pt x="22186" y="13812"/>
                    <a:pt x="22166" y="13617"/>
                    <a:pt x="22029" y="13539"/>
                  </a:cubicBezTo>
                  <a:lnTo>
                    <a:pt x="22010" y="13519"/>
                  </a:lnTo>
                  <a:cubicBezTo>
                    <a:pt x="22010" y="13519"/>
                    <a:pt x="22010" y="13500"/>
                    <a:pt x="21990" y="13500"/>
                  </a:cubicBezTo>
                  <a:cubicBezTo>
                    <a:pt x="21971" y="13441"/>
                    <a:pt x="21971" y="13402"/>
                    <a:pt x="21971" y="13383"/>
                  </a:cubicBezTo>
                  <a:cubicBezTo>
                    <a:pt x="21971" y="13305"/>
                    <a:pt x="22029" y="13188"/>
                    <a:pt x="22088" y="13110"/>
                  </a:cubicBezTo>
                  <a:cubicBezTo>
                    <a:pt x="22127" y="13031"/>
                    <a:pt x="22205" y="12895"/>
                    <a:pt x="22303" y="12836"/>
                  </a:cubicBezTo>
                  <a:cubicBezTo>
                    <a:pt x="22322" y="12817"/>
                    <a:pt x="22381" y="12817"/>
                    <a:pt x="22420" y="12797"/>
                  </a:cubicBezTo>
                  <a:cubicBezTo>
                    <a:pt x="22595" y="12797"/>
                    <a:pt x="22849" y="12817"/>
                    <a:pt x="23005" y="12914"/>
                  </a:cubicBezTo>
                  <a:cubicBezTo>
                    <a:pt x="23064" y="12934"/>
                    <a:pt x="23142" y="13012"/>
                    <a:pt x="23161" y="13090"/>
                  </a:cubicBezTo>
                  <a:cubicBezTo>
                    <a:pt x="23395" y="13695"/>
                    <a:pt x="23844" y="14105"/>
                    <a:pt x="24332" y="14358"/>
                  </a:cubicBezTo>
                  <a:cubicBezTo>
                    <a:pt x="24891" y="14632"/>
                    <a:pt x="25538" y="14723"/>
                    <a:pt x="26150" y="14723"/>
                  </a:cubicBezTo>
                  <a:cubicBezTo>
                    <a:pt x="26499" y="14723"/>
                    <a:pt x="26837" y="14693"/>
                    <a:pt x="27142" y="14651"/>
                  </a:cubicBezTo>
                  <a:cubicBezTo>
                    <a:pt x="27456" y="14597"/>
                    <a:pt x="27746" y="14571"/>
                    <a:pt x="28013" y="14571"/>
                  </a:cubicBezTo>
                  <a:cubicBezTo>
                    <a:pt x="28525" y="14571"/>
                    <a:pt x="28955" y="14667"/>
                    <a:pt x="29327" y="14846"/>
                  </a:cubicBezTo>
                  <a:cubicBezTo>
                    <a:pt x="29971" y="15139"/>
                    <a:pt x="30381" y="15666"/>
                    <a:pt x="30751" y="16348"/>
                  </a:cubicBezTo>
                  <a:lnTo>
                    <a:pt x="30751" y="16368"/>
                  </a:lnTo>
                  <a:cubicBezTo>
                    <a:pt x="30790" y="16446"/>
                    <a:pt x="30810" y="16485"/>
                    <a:pt x="30868" y="16505"/>
                  </a:cubicBezTo>
                  <a:cubicBezTo>
                    <a:pt x="30910" y="16521"/>
                    <a:pt x="30958" y="16527"/>
                    <a:pt x="31014" y="16527"/>
                  </a:cubicBezTo>
                  <a:cubicBezTo>
                    <a:pt x="31092" y="16527"/>
                    <a:pt x="31185" y="16516"/>
                    <a:pt x="31298" y="16505"/>
                  </a:cubicBezTo>
                  <a:cubicBezTo>
                    <a:pt x="31365" y="16491"/>
                    <a:pt x="31460" y="16468"/>
                    <a:pt x="31551" y="16468"/>
                  </a:cubicBezTo>
                  <a:cubicBezTo>
                    <a:pt x="31592" y="16468"/>
                    <a:pt x="31632" y="16473"/>
                    <a:pt x="31668" y="16485"/>
                  </a:cubicBezTo>
                  <a:cubicBezTo>
                    <a:pt x="31727" y="16505"/>
                    <a:pt x="31785" y="16524"/>
                    <a:pt x="31844" y="16602"/>
                  </a:cubicBezTo>
                  <a:cubicBezTo>
                    <a:pt x="31883" y="16661"/>
                    <a:pt x="31922" y="16778"/>
                    <a:pt x="31883" y="16836"/>
                  </a:cubicBezTo>
                  <a:cubicBezTo>
                    <a:pt x="31824" y="17890"/>
                    <a:pt x="32273" y="18729"/>
                    <a:pt x="32800" y="19568"/>
                  </a:cubicBezTo>
                  <a:cubicBezTo>
                    <a:pt x="33093" y="20036"/>
                    <a:pt x="33346" y="20543"/>
                    <a:pt x="33541" y="21090"/>
                  </a:cubicBezTo>
                  <a:cubicBezTo>
                    <a:pt x="33580" y="21168"/>
                    <a:pt x="33600" y="21207"/>
                    <a:pt x="33600" y="21207"/>
                  </a:cubicBezTo>
                  <a:cubicBezTo>
                    <a:pt x="33619" y="21207"/>
                    <a:pt x="33639" y="21187"/>
                    <a:pt x="33737" y="21109"/>
                  </a:cubicBezTo>
                  <a:cubicBezTo>
                    <a:pt x="33776" y="21090"/>
                    <a:pt x="33795" y="21051"/>
                    <a:pt x="33834" y="21051"/>
                  </a:cubicBezTo>
                  <a:cubicBezTo>
                    <a:pt x="33990" y="20953"/>
                    <a:pt x="34107" y="20836"/>
                    <a:pt x="34205" y="20700"/>
                  </a:cubicBezTo>
                  <a:cubicBezTo>
                    <a:pt x="34400" y="20407"/>
                    <a:pt x="34458" y="20056"/>
                    <a:pt x="34517" y="19665"/>
                  </a:cubicBezTo>
                  <a:cubicBezTo>
                    <a:pt x="34615" y="19139"/>
                    <a:pt x="34712" y="18514"/>
                    <a:pt x="35278" y="18085"/>
                  </a:cubicBezTo>
                  <a:lnTo>
                    <a:pt x="35649" y="17792"/>
                  </a:lnTo>
                  <a:cubicBezTo>
                    <a:pt x="36371" y="17226"/>
                    <a:pt x="37093" y="16700"/>
                    <a:pt x="37385" y="15783"/>
                  </a:cubicBezTo>
                  <a:cubicBezTo>
                    <a:pt x="37385" y="15763"/>
                    <a:pt x="37405" y="15744"/>
                    <a:pt x="37424" y="15724"/>
                  </a:cubicBezTo>
                  <a:cubicBezTo>
                    <a:pt x="37444" y="15685"/>
                    <a:pt x="37483" y="15666"/>
                    <a:pt x="37502" y="15666"/>
                  </a:cubicBezTo>
                  <a:cubicBezTo>
                    <a:pt x="37541" y="15646"/>
                    <a:pt x="37619" y="15627"/>
                    <a:pt x="37678" y="15627"/>
                  </a:cubicBezTo>
                  <a:cubicBezTo>
                    <a:pt x="37750" y="15614"/>
                    <a:pt x="37847" y="15606"/>
                    <a:pt x="37958" y="15606"/>
                  </a:cubicBezTo>
                  <a:cubicBezTo>
                    <a:pt x="38206" y="15606"/>
                    <a:pt x="38526" y="15648"/>
                    <a:pt x="38810" y="15783"/>
                  </a:cubicBezTo>
                  <a:cubicBezTo>
                    <a:pt x="38985" y="15861"/>
                    <a:pt x="39141" y="15978"/>
                    <a:pt x="39278" y="16134"/>
                  </a:cubicBezTo>
                  <a:cubicBezTo>
                    <a:pt x="39141" y="15392"/>
                    <a:pt x="38946" y="14670"/>
                    <a:pt x="38712" y="13968"/>
                  </a:cubicBezTo>
                  <a:cubicBezTo>
                    <a:pt x="37932" y="11451"/>
                    <a:pt x="36663" y="9032"/>
                    <a:pt x="34946" y="6866"/>
                  </a:cubicBezTo>
                  <a:cubicBezTo>
                    <a:pt x="33112" y="4622"/>
                    <a:pt x="30927" y="2807"/>
                    <a:pt x="28546" y="1520"/>
                  </a:cubicBezTo>
                  <a:cubicBezTo>
                    <a:pt x="27883" y="1149"/>
                    <a:pt x="27200" y="837"/>
                    <a:pt x="26517" y="544"/>
                  </a:cubicBezTo>
                  <a:cubicBezTo>
                    <a:pt x="25815" y="720"/>
                    <a:pt x="24976" y="817"/>
                    <a:pt x="24293" y="837"/>
                  </a:cubicBezTo>
                  <a:cubicBezTo>
                    <a:pt x="24193" y="839"/>
                    <a:pt x="24094" y="841"/>
                    <a:pt x="23996" y="841"/>
                  </a:cubicBezTo>
                  <a:cubicBezTo>
                    <a:pt x="23385" y="841"/>
                    <a:pt x="22828" y="779"/>
                    <a:pt x="22576" y="544"/>
                  </a:cubicBezTo>
                  <a:cubicBezTo>
                    <a:pt x="22225" y="232"/>
                    <a:pt x="21815" y="56"/>
                    <a:pt x="21308" y="17"/>
                  </a:cubicBezTo>
                  <a:cubicBezTo>
                    <a:pt x="21199" y="6"/>
                    <a:pt x="21087" y="0"/>
                    <a:pt x="209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4"/>
            <p:cNvSpPr/>
            <p:nvPr/>
          </p:nvSpPr>
          <p:spPr>
            <a:xfrm>
              <a:off x="5106566" y="1154180"/>
              <a:ext cx="2413471" cy="2344193"/>
            </a:xfrm>
            <a:custGeom>
              <a:avLst/>
              <a:gdLst/>
              <a:ahLst/>
              <a:cxnLst/>
              <a:rect l="l" t="t" r="r" b="b"/>
              <a:pathLst>
                <a:path w="37659" h="36578" extrusionOk="0">
                  <a:moveTo>
                    <a:pt x="19747" y="0"/>
                  </a:moveTo>
                  <a:lnTo>
                    <a:pt x="19688" y="293"/>
                  </a:lnTo>
                  <a:cubicBezTo>
                    <a:pt x="20176" y="625"/>
                    <a:pt x="20235" y="1347"/>
                    <a:pt x="19805" y="1952"/>
                  </a:cubicBezTo>
                  <a:cubicBezTo>
                    <a:pt x="19468" y="2390"/>
                    <a:pt x="18911" y="2654"/>
                    <a:pt x="18388" y="2654"/>
                  </a:cubicBezTo>
                  <a:cubicBezTo>
                    <a:pt x="18307" y="2654"/>
                    <a:pt x="18226" y="2648"/>
                    <a:pt x="18147" y="2634"/>
                  </a:cubicBezTo>
                  <a:cubicBezTo>
                    <a:pt x="18047" y="2611"/>
                    <a:pt x="17963" y="2604"/>
                    <a:pt x="17891" y="2604"/>
                  </a:cubicBezTo>
                  <a:cubicBezTo>
                    <a:pt x="17780" y="2604"/>
                    <a:pt x="17699" y="2623"/>
                    <a:pt x="17639" y="2634"/>
                  </a:cubicBezTo>
                  <a:cubicBezTo>
                    <a:pt x="17444" y="2673"/>
                    <a:pt x="17249" y="2771"/>
                    <a:pt x="16820" y="3064"/>
                  </a:cubicBezTo>
                  <a:cubicBezTo>
                    <a:pt x="16430" y="3337"/>
                    <a:pt x="15649" y="3922"/>
                    <a:pt x="14635" y="4020"/>
                  </a:cubicBezTo>
                  <a:cubicBezTo>
                    <a:pt x="14440" y="4039"/>
                    <a:pt x="14225" y="4098"/>
                    <a:pt x="13835" y="4215"/>
                  </a:cubicBezTo>
                  <a:cubicBezTo>
                    <a:pt x="13659" y="4273"/>
                    <a:pt x="13464" y="4312"/>
                    <a:pt x="13269" y="4391"/>
                  </a:cubicBezTo>
                  <a:cubicBezTo>
                    <a:pt x="13142" y="4424"/>
                    <a:pt x="13016" y="4439"/>
                    <a:pt x="12892" y="4439"/>
                  </a:cubicBezTo>
                  <a:cubicBezTo>
                    <a:pt x="12654" y="4439"/>
                    <a:pt x="12427" y="4383"/>
                    <a:pt x="12235" y="4293"/>
                  </a:cubicBezTo>
                  <a:cubicBezTo>
                    <a:pt x="11844" y="4488"/>
                    <a:pt x="11357" y="4722"/>
                    <a:pt x="10752" y="5073"/>
                  </a:cubicBezTo>
                  <a:cubicBezTo>
                    <a:pt x="10713" y="5093"/>
                    <a:pt x="10674" y="5112"/>
                    <a:pt x="10635" y="5151"/>
                  </a:cubicBezTo>
                  <a:cubicBezTo>
                    <a:pt x="10576" y="5190"/>
                    <a:pt x="10557" y="5249"/>
                    <a:pt x="10518" y="5288"/>
                  </a:cubicBezTo>
                  <a:cubicBezTo>
                    <a:pt x="10615" y="5269"/>
                    <a:pt x="10674" y="5269"/>
                    <a:pt x="10771" y="5249"/>
                  </a:cubicBezTo>
                  <a:cubicBezTo>
                    <a:pt x="10810" y="5249"/>
                    <a:pt x="10843" y="5246"/>
                    <a:pt x="10893" y="5246"/>
                  </a:cubicBezTo>
                  <a:cubicBezTo>
                    <a:pt x="11016" y="5246"/>
                    <a:pt x="11245" y="5266"/>
                    <a:pt x="11942" y="5405"/>
                  </a:cubicBezTo>
                  <a:cubicBezTo>
                    <a:pt x="11992" y="5398"/>
                    <a:pt x="12034" y="5392"/>
                    <a:pt x="12070" y="5392"/>
                  </a:cubicBezTo>
                  <a:cubicBezTo>
                    <a:pt x="12231" y="5392"/>
                    <a:pt x="12302" y="5507"/>
                    <a:pt x="12684" y="6127"/>
                  </a:cubicBezTo>
                  <a:cubicBezTo>
                    <a:pt x="12703" y="6166"/>
                    <a:pt x="12723" y="6244"/>
                    <a:pt x="12781" y="6342"/>
                  </a:cubicBezTo>
                  <a:cubicBezTo>
                    <a:pt x="12879" y="6264"/>
                    <a:pt x="12996" y="6166"/>
                    <a:pt x="13113" y="6088"/>
                  </a:cubicBezTo>
                  <a:cubicBezTo>
                    <a:pt x="13483" y="5873"/>
                    <a:pt x="13874" y="5756"/>
                    <a:pt x="14264" y="5737"/>
                  </a:cubicBezTo>
                  <a:lnTo>
                    <a:pt x="14557" y="5737"/>
                  </a:lnTo>
                  <a:cubicBezTo>
                    <a:pt x="14674" y="5561"/>
                    <a:pt x="14752" y="5464"/>
                    <a:pt x="14869" y="5269"/>
                  </a:cubicBezTo>
                  <a:cubicBezTo>
                    <a:pt x="14966" y="5112"/>
                    <a:pt x="15103" y="4995"/>
                    <a:pt x="15220" y="4898"/>
                  </a:cubicBezTo>
                  <a:cubicBezTo>
                    <a:pt x="15526" y="4653"/>
                    <a:pt x="15879" y="4541"/>
                    <a:pt x="16205" y="4541"/>
                  </a:cubicBezTo>
                  <a:cubicBezTo>
                    <a:pt x="16296" y="4541"/>
                    <a:pt x="16384" y="4549"/>
                    <a:pt x="16469" y="4566"/>
                  </a:cubicBezTo>
                  <a:cubicBezTo>
                    <a:pt x="16586" y="4566"/>
                    <a:pt x="16820" y="4566"/>
                    <a:pt x="17054" y="4625"/>
                  </a:cubicBezTo>
                  <a:cubicBezTo>
                    <a:pt x="17464" y="4332"/>
                    <a:pt x="17874" y="4215"/>
                    <a:pt x="17932" y="4195"/>
                  </a:cubicBezTo>
                  <a:cubicBezTo>
                    <a:pt x="18049" y="4137"/>
                    <a:pt x="18069" y="4137"/>
                    <a:pt x="18088" y="4117"/>
                  </a:cubicBezTo>
                  <a:cubicBezTo>
                    <a:pt x="18373" y="3944"/>
                    <a:pt x="18690" y="3851"/>
                    <a:pt x="18986" y="3851"/>
                  </a:cubicBezTo>
                  <a:cubicBezTo>
                    <a:pt x="19257" y="3851"/>
                    <a:pt x="19512" y="3930"/>
                    <a:pt x="19708" y="4098"/>
                  </a:cubicBezTo>
                  <a:cubicBezTo>
                    <a:pt x="20098" y="4391"/>
                    <a:pt x="20196" y="4917"/>
                    <a:pt x="20000" y="5444"/>
                  </a:cubicBezTo>
                  <a:cubicBezTo>
                    <a:pt x="20137" y="5542"/>
                    <a:pt x="20293" y="5678"/>
                    <a:pt x="20391" y="5834"/>
                  </a:cubicBezTo>
                  <a:cubicBezTo>
                    <a:pt x="20469" y="5698"/>
                    <a:pt x="20527" y="5581"/>
                    <a:pt x="20625" y="5464"/>
                  </a:cubicBezTo>
                  <a:cubicBezTo>
                    <a:pt x="21249" y="4683"/>
                    <a:pt x="22322" y="4371"/>
                    <a:pt x="22576" y="4273"/>
                  </a:cubicBezTo>
                  <a:cubicBezTo>
                    <a:pt x="22635" y="4234"/>
                    <a:pt x="22674" y="4234"/>
                    <a:pt x="22732" y="4215"/>
                  </a:cubicBezTo>
                  <a:cubicBezTo>
                    <a:pt x="22930" y="4149"/>
                    <a:pt x="23172" y="4092"/>
                    <a:pt x="23423" y="4092"/>
                  </a:cubicBezTo>
                  <a:cubicBezTo>
                    <a:pt x="23543" y="4092"/>
                    <a:pt x="23665" y="4105"/>
                    <a:pt x="23786" y="4137"/>
                  </a:cubicBezTo>
                  <a:cubicBezTo>
                    <a:pt x="24176" y="4234"/>
                    <a:pt x="24410" y="4488"/>
                    <a:pt x="24527" y="4683"/>
                  </a:cubicBezTo>
                  <a:cubicBezTo>
                    <a:pt x="24761" y="4995"/>
                    <a:pt x="24800" y="5386"/>
                    <a:pt x="24800" y="5464"/>
                  </a:cubicBezTo>
                  <a:cubicBezTo>
                    <a:pt x="24820" y="5600"/>
                    <a:pt x="24878" y="5951"/>
                    <a:pt x="24683" y="6342"/>
                  </a:cubicBezTo>
                  <a:cubicBezTo>
                    <a:pt x="24625" y="6439"/>
                    <a:pt x="24586" y="6537"/>
                    <a:pt x="24508" y="6634"/>
                  </a:cubicBezTo>
                  <a:lnTo>
                    <a:pt x="24508" y="6654"/>
                  </a:lnTo>
                  <a:cubicBezTo>
                    <a:pt x="24878" y="7356"/>
                    <a:pt x="24586" y="8176"/>
                    <a:pt x="24527" y="8371"/>
                  </a:cubicBezTo>
                  <a:cubicBezTo>
                    <a:pt x="24508" y="8429"/>
                    <a:pt x="24508" y="8488"/>
                    <a:pt x="24488" y="8507"/>
                  </a:cubicBezTo>
                  <a:cubicBezTo>
                    <a:pt x="24527" y="8605"/>
                    <a:pt x="24566" y="8761"/>
                    <a:pt x="24586" y="8898"/>
                  </a:cubicBezTo>
                  <a:cubicBezTo>
                    <a:pt x="24586" y="9112"/>
                    <a:pt x="24527" y="9346"/>
                    <a:pt x="24430" y="9542"/>
                  </a:cubicBezTo>
                  <a:cubicBezTo>
                    <a:pt x="24234" y="9932"/>
                    <a:pt x="23922" y="10146"/>
                    <a:pt x="23786" y="10244"/>
                  </a:cubicBezTo>
                  <a:cubicBezTo>
                    <a:pt x="23493" y="10420"/>
                    <a:pt x="23161" y="10478"/>
                    <a:pt x="23025" y="10517"/>
                  </a:cubicBezTo>
                  <a:cubicBezTo>
                    <a:pt x="22810" y="10549"/>
                    <a:pt x="22566" y="10564"/>
                    <a:pt x="22308" y="10564"/>
                  </a:cubicBezTo>
                  <a:cubicBezTo>
                    <a:pt x="22097" y="10564"/>
                    <a:pt x="21878" y="10554"/>
                    <a:pt x="21659" y="10537"/>
                  </a:cubicBezTo>
                  <a:cubicBezTo>
                    <a:pt x="21386" y="10478"/>
                    <a:pt x="21152" y="10381"/>
                    <a:pt x="20976" y="10185"/>
                  </a:cubicBezTo>
                  <a:cubicBezTo>
                    <a:pt x="20976" y="10185"/>
                    <a:pt x="20313" y="9893"/>
                    <a:pt x="20117" y="9268"/>
                  </a:cubicBezTo>
                  <a:cubicBezTo>
                    <a:pt x="20039" y="8976"/>
                    <a:pt x="20078" y="8683"/>
                    <a:pt x="20176" y="8390"/>
                  </a:cubicBezTo>
                  <a:cubicBezTo>
                    <a:pt x="20215" y="8215"/>
                    <a:pt x="20313" y="8078"/>
                    <a:pt x="20410" y="7922"/>
                  </a:cubicBezTo>
                  <a:cubicBezTo>
                    <a:pt x="20410" y="7922"/>
                    <a:pt x="20410" y="7903"/>
                    <a:pt x="20391" y="7903"/>
                  </a:cubicBezTo>
                  <a:cubicBezTo>
                    <a:pt x="20196" y="8234"/>
                    <a:pt x="19844" y="8586"/>
                    <a:pt x="19415" y="8800"/>
                  </a:cubicBezTo>
                  <a:cubicBezTo>
                    <a:pt x="19099" y="8948"/>
                    <a:pt x="18776" y="8999"/>
                    <a:pt x="18479" y="8999"/>
                  </a:cubicBezTo>
                  <a:cubicBezTo>
                    <a:pt x="18227" y="8999"/>
                    <a:pt x="17993" y="8962"/>
                    <a:pt x="17796" y="8917"/>
                  </a:cubicBezTo>
                  <a:lnTo>
                    <a:pt x="17796" y="8917"/>
                  </a:lnTo>
                  <a:cubicBezTo>
                    <a:pt x="17932" y="9210"/>
                    <a:pt x="17893" y="9503"/>
                    <a:pt x="17874" y="9639"/>
                  </a:cubicBezTo>
                  <a:cubicBezTo>
                    <a:pt x="17757" y="10556"/>
                    <a:pt x="16996" y="11434"/>
                    <a:pt x="16566" y="11903"/>
                  </a:cubicBezTo>
                  <a:cubicBezTo>
                    <a:pt x="16625" y="11942"/>
                    <a:pt x="16722" y="12020"/>
                    <a:pt x="16800" y="12098"/>
                  </a:cubicBezTo>
                  <a:cubicBezTo>
                    <a:pt x="17054" y="12332"/>
                    <a:pt x="17191" y="12663"/>
                    <a:pt x="17249" y="12995"/>
                  </a:cubicBezTo>
                  <a:cubicBezTo>
                    <a:pt x="17405" y="13873"/>
                    <a:pt x="17874" y="14615"/>
                    <a:pt x="18518" y="15551"/>
                  </a:cubicBezTo>
                  <a:cubicBezTo>
                    <a:pt x="18947" y="16195"/>
                    <a:pt x="19454" y="16956"/>
                    <a:pt x="19805" y="17854"/>
                  </a:cubicBezTo>
                  <a:cubicBezTo>
                    <a:pt x="20196" y="17639"/>
                    <a:pt x="20586" y="17483"/>
                    <a:pt x="20898" y="17366"/>
                  </a:cubicBezTo>
                  <a:cubicBezTo>
                    <a:pt x="21581" y="17093"/>
                    <a:pt x="21971" y="16917"/>
                    <a:pt x="22264" y="16624"/>
                  </a:cubicBezTo>
                  <a:cubicBezTo>
                    <a:pt x="22420" y="16488"/>
                    <a:pt x="22556" y="16371"/>
                    <a:pt x="22674" y="16234"/>
                  </a:cubicBezTo>
                  <a:cubicBezTo>
                    <a:pt x="22830" y="16098"/>
                    <a:pt x="22966" y="15980"/>
                    <a:pt x="23103" y="15824"/>
                  </a:cubicBezTo>
                  <a:lnTo>
                    <a:pt x="23103" y="15824"/>
                  </a:lnTo>
                  <a:cubicBezTo>
                    <a:pt x="22966" y="15883"/>
                    <a:pt x="22869" y="15902"/>
                    <a:pt x="22771" y="15902"/>
                  </a:cubicBezTo>
                  <a:cubicBezTo>
                    <a:pt x="22693" y="15914"/>
                    <a:pt x="22601" y="15923"/>
                    <a:pt x="22502" y="15923"/>
                  </a:cubicBezTo>
                  <a:cubicBezTo>
                    <a:pt x="22280" y="15923"/>
                    <a:pt x="22019" y="15881"/>
                    <a:pt x="21776" y="15746"/>
                  </a:cubicBezTo>
                  <a:cubicBezTo>
                    <a:pt x="21581" y="15649"/>
                    <a:pt x="21405" y="15512"/>
                    <a:pt x="21269" y="15298"/>
                  </a:cubicBezTo>
                  <a:cubicBezTo>
                    <a:pt x="21210" y="15200"/>
                    <a:pt x="21171" y="15122"/>
                    <a:pt x="21152" y="15024"/>
                  </a:cubicBezTo>
                  <a:cubicBezTo>
                    <a:pt x="20878" y="14946"/>
                    <a:pt x="20664" y="14829"/>
                    <a:pt x="20469" y="14654"/>
                  </a:cubicBezTo>
                  <a:cubicBezTo>
                    <a:pt x="19942" y="14166"/>
                    <a:pt x="19942" y="13405"/>
                    <a:pt x="19942" y="13288"/>
                  </a:cubicBezTo>
                  <a:lnTo>
                    <a:pt x="19942" y="13171"/>
                  </a:lnTo>
                  <a:cubicBezTo>
                    <a:pt x="19922" y="13151"/>
                    <a:pt x="19903" y="13093"/>
                    <a:pt x="19883" y="13073"/>
                  </a:cubicBezTo>
                  <a:cubicBezTo>
                    <a:pt x="19786" y="12878"/>
                    <a:pt x="19727" y="12703"/>
                    <a:pt x="19727" y="12566"/>
                  </a:cubicBezTo>
                  <a:lnTo>
                    <a:pt x="19727" y="12312"/>
                  </a:lnTo>
                  <a:cubicBezTo>
                    <a:pt x="19786" y="12000"/>
                    <a:pt x="19981" y="11688"/>
                    <a:pt x="20000" y="11629"/>
                  </a:cubicBezTo>
                  <a:cubicBezTo>
                    <a:pt x="20000" y="11629"/>
                    <a:pt x="20235" y="11142"/>
                    <a:pt x="20683" y="10868"/>
                  </a:cubicBezTo>
                  <a:cubicBezTo>
                    <a:pt x="20800" y="10810"/>
                    <a:pt x="21074" y="10654"/>
                    <a:pt x="21405" y="10654"/>
                  </a:cubicBezTo>
                  <a:cubicBezTo>
                    <a:pt x="21737" y="10654"/>
                    <a:pt x="22186" y="10712"/>
                    <a:pt x="22576" y="10946"/>
                  </a:cubicBezTo>
                  <a:cubicBezTo>
                    <a:pt x="22732" y="11044"/>
                    <a:pt x="22966" y="11220"/>
                    <a:pt x="23103" y="11551"/>
                  </a:cubicBezTo>
                  <a:cubicBezTo>
                    <a:pt x="23259" y="11942"/>
                    <a:pt x="23513" y="12195"/>
                    <a:pt x="23805" y="12371"/>
                  </a:cubicBezTo>
                  <a:cubicBezTo>
                    <a:pt x="24178" y="12557"/>
                    <a:pt x="24638" y="12633"/>
                    <a:pt x="25115" y="12633"/>
                  </a:cubicBezTo>
                  <a:cubicBezTo>
                    <a:pt x="25386" y="12633"/>
                    <a:pt x="25663" y="12608"/>
                    <a:pt x="25932" y="12566"/>
                  </a:cubicBezTo>
                  <a:cubicBezTo>
                    <a:pt x="26290" y="12507"/>
                    <a:pt x="26632" y="12477"/>
                    <a:pt x="26959" y="12477"/>
                  </a:cubicBezTo>
                  <a:cubicBezTo>
                    <a:pt x="27612" y="12477"/>
                    <a:pt x="28202" y="12598"/>
                    <a:pt x="28722" y="12859"/>
                  </a:cubicBezTo>
                  <a:cubicBezTo>
                    <a:pt x="29464" y="13210"/>
                    <a:pt x="29971" y="13776"/>
                    <a:pt x="30342" y="14381"/>
                  </a:cubicBezTo>
                  <a:cubicBezTo>
                    <a:pt x="30478" y="14381"/>
                    <a:pt x="30673" y="14381"/>
                    <a:pt x="30868" y="14439"/>
                  </a:cubicBezTo>
                  <a:cubicBezTo>
                    <a:pt x="31122" y="14517"/>
                    <a:pt x="31395" y="14654"/>
                    <a:pt x="31610" y="14927"/>
                  </a:cubicBezTo>
                  <a:cubicBezTo>
                    <a:pt x="31844" y="15259"/>
                    <a:pt x="31844" y="15629"/>
                    <a:pt x="31825" y="15824"/>
                  </a:cubicBezTo>
                  <a:cubicBezTo>
                    <a:pt x="31786" y="16488"/>
                    <a:pt x="32020" y="16995"/>
                    <a:pt x="32468" y="17776"/>
                  </a:cubicBezTo>
                  <a:cubicBezTo>
                    <a:pt x="32683" y="17190"/>
                    <a:pt x="32976" y="16605"/>
                    <a:pt x="33561" y="16156"/>
                  </a:cubicBezTo>
                  <a:cubicBezTo>
                    <a:pt x="33698" y="16059"/>
                    <a:pt x="33834" y="15922"/>
                    <a:pt x="33951" y="15863"/>
                  </a:cubicBezTo>
                  <a:cubicBezTo>
                    <a:pt x="34732" y="15278"/>
                    <a:pt x="35122" y="14927"/>
                    <a:pt x="35298" y="14420"/>
                  </a:cubicBezTo>
                  <a:cubicBezTo>
                    <a:pt x="35356" y="14185"/>
                    <a:pt x="35454" y="14049"/>
                    <a:pt x="35551" y="13951"/>
                  </a:cubicBezTo>
                  <a:cubicBezTo>
                    <a:pt x="35746" y="13737"/>
                    <a:pt x="35942" y="13639"/>
                    <a:pt x="36000" y="13600"/>
                  </a:cubicBezTo>
                  <a:cubicBezTo>
                    <a:pt x="36195" y="13502"/>
                    <a:pt x="36410" y="13483"/>
                    <a:pt x="36488" y="13463"/>
                  </a:cubicBezTo>
                  <a:cubicBezTo>
                    <a:pt x="36976" y="13444"/>
                    <a:pt x="37405" y="13190"/>
                    <a:pt x="37659" y="12839"/>
                  </a:cubicBezTo>
                  <a:cubicBezTo>
                    <a:pt x="36878" y="10322"/>
                    <a:pt x="35610" y="7903"/>
                    <a:pt x="33873" y="5737"/>
                  </a:cubicBezTo>
                  <a:cubicBezTo>
                    <a:pt x="32039" y="3493"/>
                    <a:pt x="29873" y="1678"/>
                    <a:pt x="27493" y="391"/>
                  </a:cubicBezTo>
                  <a:cubicBezTo>
                    <a:pt x="27068" y="329"/>
                    <a:pt x="26644" y="299"/>
                    <a:pt x="26230" y="299"/>
                  </a:cubicBezTo>
                  <a:cubicBezTo>
                    <a:pt x="25463" y="299"/>
                    <a:pt x="24731" y="403"/>
                    <a:pt x="24098" y="605"/>
                  </a:cubicBezTo>
                  <a:cubicBezTo>
                    <a:pt x="23708" y="722"/>
                    <a:pt x="23317" y="800"/>
                    <a:pt x="23064" y="820"/>
                  </a:cubicBezTo>
                  <a:cubicBezTo>
                    <a:pt x="22920" y="829"/>
                    <a:pt x="22747" y="836"/>
                    <a:pt x="22559" y="836"/>
                  </a:cubicBezTo>
                  <a:cubicBezTo>
                    <a:pt x="21908" y="836"/>
                    <a:pt x="21070" y="743"/>
                    <a:pt x="20586" y="274"/>
                  </a:cubicBezTo>
                  <a:cubicBezTo>
                    <a:pt x="20410" y="98"/>
                    <a:pt x="20196" y="20"/>
                    <a:pt x="19903" y="0"/>
                  </a:cubicBezTo>
                  <a:close/>
                  <a:moveTo>
                    <a:pt x="6654" y="11083"/>
                  </a:moveTo>
                  <a:cubicBezTo>
                    <a:pt x="5620" y="11122"/>
                    <a:pt x="5015" y="11200"/>
                    <a:pt x="4508" y="11493"/>
                  </a:cubicBezTo>
                  <a:cubicBezTo>
                    <a:pt x="4313" y="11610"/>
                    <a:pt x="4118" y="11766"/>
                    <a:pt x="3923" y="12020"/>
                  </a:cubicBezTo>
                  <a:cubicBezTo>
                    <a:pt x="3357" y="12781"/>
                    <a:pt x="2772" y="13424"/>
                    <a:pt x="2284" y="13932"/>
                  </a:cubicBezTo>
                  <a:cubicBezTo>
                    <a:pt x="1386" y="14907"/>
                    <a:pt x="801" y="15590"/>
                    <a:pt x="450" y="16605"/>
                  </a:cubicBezTo>
                  <a:cubicBezTo>
                    <a:pt x="137" y="17561"/>
                    <a:pt x="1" y="19005"/>
                    <a:pt x="391" y="21268"/>
                  </a:cubicBezTo>
                  <a:cubicBezTo>
                    <a:pt x="411" y="21444"/>
                    <a:pt x="489" y="21580"/>
                    <a:pt x="606" y="21736"/>
                  </a:cubicBezTo>
                  <a:lnTo>
                    <a:pt x="625" y="21756"/>
                  </a:lnTo>
                  <a:cubicBezTo>
                    <a:pt x="742" y="21932"/>
                    <a:pt x="937" y="22049"/>
                    <a:pt x="1113" y="22127"/>
                  </a:cubicBezTo>
                  <a:cubicBezTo>
                    <a:pt x="1328" y="22224"/>
                    <a:pt x="1523" y="22224"/>
                    <a:pt x="1679" y="22224"/>
                  </a:cubicBezTo>
                  <a:cubicBezTo>
                    <a:pt x="1796" y="22205"/>
                    <a:pt x="1874" y="22166"/>
                    <a:pt x="1972" y="22107"/>
                  </a:cubicBezTo>
                  <a:cubicBezTo>
                    <a:pt x="2501" y="21742"/>
                    <a:pt x="3082" y="21479"/>
                    <a:pt x="3699" y="21479"/>
                  </a:cubicBezTo>
                  <a:cubicBezTo>
                    <a:pt x="3741" y="21479"/>
                    <a:pt x="3783" y="21480"/>
                    <a:pt x="3825" y="21483"/>
                  </a:cubicBezTo>
                  <a:cubicBezTo>
                    <a:pt x="4801" y="21580"/>
                    <a:pt x="5289" y="22400"/>
                    <a:pt x="5425" y="22595"/>
                  </a:cubicBezTo>
                  <a:cubicBezTo>
                    <a:pt x="5503" y="22653"/>
                    <a:pt x="5523" y="22732"/>
                    <a:pt x="5581" y="22790"/>
                  </a:cubicBezTo>
                  <a:lnTo>
                    <a:pt x="5601" y="22810"/>
                  </a:lnTo>
                  <a:cubicBezTo>
                    <a:pt x="5874" y="22810"/>
                    <a:pt x="6147" y="22907"/>
                    <a:pt x="6342" y="23102"/>
                  </a:cubicBezTo>
                  <a:cubicBezTo>
                    <a:pt x="6576" y="23317"/>
                    <a:pt x="6732" y="23668"/>
                    <a:pt x="6674" y="24019"/>
                  </a:cubicBezTo>
                  <a:cubicBezTo>
                    <a:pt x="6596" y="25053"/>
                    <a:pt x="6967" y="25951"/>
                    <a:pt x="7513" y="27141"/>
                  </a:cubicBezTo>
                  <a:cubicBezTo>
                    <a:pt x="8020" y="28312"/>
                    <a:pt x="8703" y="29775"/>
                    <a:pt x="8645" y="31590"/>
                  </a:cubicBezTo>
                  <a:cubicBezTo>
                    <a:pt x="8645" y="32058"/>
                    <a:pt x="9074" y="32663"/>
                    <a:pt x="10049" y="33775"/>
                  </a:cubicBezTo>
                  <a:cubicBezTo>
                    <a:pt x="10401" y="34224"/>
                    <a:pt x="10849" y="34712"/>
                    <a:pt x="11181" y="35219"/>
                  </a:cubicBezTo>
                  <a:cubicBezTo>
                    <a:pt x="11805" y="36117"/>
                    <a:pt x="12118" y="36468"/>
                    <a:pt x="12449" y="36565"/>
                  </a:cubicBezTo>
                  <a:cubicBezTo>
                    <a:pt x="12491" y="36571"/>
                    <a:pt x="12541" y="36577"/>
                    <a:pt x="12603" y="36577"/>
                  </a:cubicBezTo>
                  <a:cubicBezTo>
                    <a:pt x="12747" y="36577"/>
                    <a:pt x="12955" y="36546"/>
                    <a:pt x="13269" y="36409"/>
                  </a:cubicBezTo>
                  <a:cubicBezTo>
                    <a:pt x="13386" y="36370"/>
                    <a:pt x="13503" y="36312"/>
                    <a:pt x="13581" y="36292"/>
                  </a:cubicBezTo>
                  <a:cubicBezTo>
                    <a:pt x="13718" y="36253"/>
                    <a:pt x="13776" y="36214"/>
                    <a:pt x="13796" y="36214"/>
                  </a:cubicBezTo>
                  <a:cubicBezTo>
                    <a:pt x="13854" y="36117"/>
                    <a:pt x="13893" y="36078"/>
                    <a:pt x="13932" y="36019"/>
                  </a:cubicBezTo>
                  <a:cubicBezTo>
                    <a:pt x="14654" y="35141"/>
                    <a:pt x="14908" y="34790"/>
                    <a:pt x="14908" y="34497"/>
                  </a:cubicBezTo>
                  <a:cubicBezTo>
                    <a:pt x="14908" y="34400"/>
                    <a:pt x="14869" y="34165"/>
                    <a:pt x="14479" y="33756"/>
                  </a:cubicBezTo>
                  <a:lnTo>
                    <a:pt x="14459" y="33736"/>
                  </a:lnTo>
                  <a:cubicBezTo>
                    <a:pt x="14342" y="33561"/>
                    <a:pt x="14225" y="33346"/>
                    <a:pt x="14186" y="33073"/>
                  </a:cubicBezTo>
                  <a:cubicBezTo>
                    <a:pt x="14166" y="32780"/>
                    <a:pt x="14244" y="32507"/>
                    <a:pt x="14322" y="32351"/>
                  </a:cubicBezTo>
                  <a:cubicBezTo>
                    <a:pt x="14459" y="32058"/>
                    <a:pt x="14674" y="31863"/>
                    <a:pt x="14752" y="31804"/>
                  </a:cubicBezTo>
                  <a:cubicBezTo>
                    <a:pt x="14947" y="31668"/>
                    <a:pt x="15201" y="31492"/>
                    <a:pt x="15337" y="31414"/>
                  </a:cubicBezTo>
                  <a:cubicBezTo>
                    <a:pt x="15883" y="31102"/>
                    <a:pt x="16274" y="30829"/>
                    <a:pt x="16430" y="30556"/>
                  </a:cubicBezTo>
                  <a:cubicBezTo>
                    <a:pt x="16488" y="30458"/>
                    <a:pt x="16508" y="30400"/>
                    <a:pt x="16508" y="30322"/>
                  </a:cubicBezTo>
                  <a:cubicBezTo>
                    <a:pt x="16508" y="30205"/>
                    <a:pt x="16469" y="29931"/>
                    <a:pt x="16137" y="29483"/>
                  </a:cubicBezTo>
                  <a:cubicBezTo>
                    <a:pt x="15825" y="29053"/>
                    <a:pt x="15805" y="28487"/>
                    <a:pt x="15805" y="28351"/>
                  </a:cubicBezTo>
                  <a:cubicBezTo>
                    <a:pt x="15552" y="28117"/>
                    <a:pt x="15337" y="27824"/>
                    <a:pt x="15220" y="27473"/>
                  </a:cubicBezTo>
                  <a:cubicBezTo>
                    <a:pt x="15122" y="27122"/>
                    <a:pt x="15142" y="26790"/>
                    <a:pt x="15259" y="26458"/>
                  </a:cubicBezTo>
                  <a:cubicBezTo>
                    <a:pt x="15513" y="25775"/>
                    <a:pt x="16196" y="25366"/>
                    <a:pt x="16274" y="25327"/>
                  </a:cubicBezTo>
                  <a:cubicBezTo>
                    <a:pt x="16313" y="25288"/>
                    <a:pt x="16332" y="25268"/>
                    <a:pt x="16371" y="25249"/>
                  </a:cubicBezTo>
                  <a:cubicBezTo>
                    <a:pt x="16898" y="24605"/>
                    <a:pt x="17366" y="24078"/>
                    <a:pt x="17776" y="23610"/>
                  </a:cubicBezTo>
                  <a:cubicBezTo>
                    <a:pt x="18810" y="22439"/>
                    <a:pt x="19435" y="21756"/>
                    <a:pt x="19844" y="21268"/>
                  </a:cubicBezTo>
                  <a:lnTo>
                    <a:pt x="19844" y="21268"/>
                  </a:lnTo>
                  <a:cubicBezTo>
                    <a:pt x="19805" y="21288"/>
                    <a:pt x="19747" y="21288"/>
                    <a:pt x="19708" y="21327"/>
                  </a:cubicBezTo>
                  <a:cubicBezTo>
                    <a:pt x="19524" y="21375"/>
                    <a:pt x="19344" y="21390"/>
                    <a:pt x="19185" y="21390"/>
                  </a:cubicBezTo>
                  <a:cubicBezTo>
                    <a:pt x="18954" y="21390"/>
                    <a:pt x="18766" y="21358"/>
                    <a:pt x="18674" y="21346"/>
                  </a:cubicBezTo>
                  <a:cubicBezTo>
                    <a:pt x="18557" y="21327"/>
                    <a:pt x="18342" y="21268"/>
                    <a:pt x="18147" y="21171"/>
                  </a:cubicBezTo>
                  <a:cubicBezTo>
                    <a:pt x="18088" y="21151"/>
                    <a:pt x="17971" y="21093"/>
                    <a:pt x="17854" y="20975"/>
                  </a:cubicBezTo>
                  <a:cubicBezTo>
                    <a:pt x="17776" y="20936"/>
                    <a:pt x="17659" y="20780"/>
                    <a:pt x="17561" y="20566"/>
                  </a:cubicBezTo>
                  <a:cubicBezTo>
                    <a:pt x="17503" y="20449"/>
                    <a:pt x="17483" y="20273"/>
                    <a:pt x="17483" y="20117"/>
                  </a:cubicBezTo>
                  <a:cubicBezTo>
                    <a:pt x="17444" y="20097"/>
                    <a:pt x="17308" y="20019"/>
                    <a:pt x="17074" y="19902"/>
                  </a:cubicBezTo>
                  <a:cubicBezTo>
                    <a:pt x="16722" y="19727"/>
                    <a:pt x="16001" y="19395"/>
                    <a:pt x="15552" y="18693"/>
                  </a:cubicBezTo>
                  <a:cubicBezTo>
                    <a:pt x="15318" y="18263"/>
                    <a:pt x="15201" y="17756"/>
                    <a:pt x="15201" y="17190"/>
                  </a:cubicBezTo>
                  <a:cubicBezTo>
                    <a:pt x="15201" y="16976"/>
                    <a:pt x="15044" y="16663"/>
                    <a:pt x="14596" y="15883"/>
                  </a:cubicBezTo>
                  <a:cubicBezTo>
                    <a:pt x="14225" y="15200"/>
                    <a:pt x="13562" y="14146"/>
                    <a:pt x="13562" y="12859"/>
                  </a:cubicBezTo>
                  <a:lnTo>
                    <a:pt x="13562" y="12839"/>
                  </a:lnTo>
                  <a:cubicBezTo>
                    <a:pt x="13269" y="12937"/>
                    <a:pt x="12976" y="12976"/>
                    <a:pt x="12703" y="12976"/>
                  </a:cubicBezTo>
                  <a:cubicBezTo>
                    <a:pt x="12137" y="12976"/>
                    <a:pt x="11669" y="12839"/>
                    <a:pt x="11337" y="12605"/>
                  </a:cubicBezTo>
                  <a:cubicBezTo>
                    <a:pt x="11240" y="12742"/>
                    <a:pt x="11123" y="12859"/>
                    <a:pt x="10986" y="12956"/>
                  </a:cubicBezTo>
                  <a:cubicBezTo>
                    <a:pt x="10752" y="13151"/>
                    <a:pt x="10479" y="13268"/>
                    <a:pt x="10186" y="13346"/>
                  </a:cubicBezTo>
                  <a:cubicBezTo>
                    <a:pt x="10045" y="13375"/>
                    <a:pt x="9911" y="13387"/>
                    <a:pt x="9786" y="13387"/>
                  </a:cubicBezTo>
                  <a:cubicBezTo>
                    <a:pt x="9322" y="13387"/>
                    <a:pt x="8992" y="13229"/>
                    <a:pt x="8976" y="13229"/>
                  </a:cubicBezTo>
                  <a:cubicBezTo>
                    <a:pt x="8957" y="13229"/>
                    <a:pt x="8918" y="13190"/>
                    <a:pt x="8918" y="13190"/>
                  </a:cubicBezTo>
                  <a:cubicBezTo>
                    <a:pt x="8586" y="13151"/>
                    <a:pt x="8313" y="12956"/>
                    <a:pt x="8157" y="12663"/>
                  </a:cubicBezTo>
                  <a:cubicBezTo>
                    <a:pt x="8118" y="12585"/>
                    <a:pt x="8098" y="12507"/>
                    <a:pt x="8059" y="12449"/>
                  </a:cubicBezTo>
                  <a:cubicBezTo>
                    <a:pt x="7942" y="12410"/>
                    <a:pt x="7045" y="12195"/>
                    <a:pt x="6752" y="11473"/>
                  </a:cubicBezTo>
                  <a:cubicBezTo>
                    <a:pt x="6693" y="11337"/>
                    <a:pt x="6674" y="11200"/>
                    <a:pt x="6654" y="11083"/>
                  </a:cubicBezTo>
                  <a:close/>
                </a:path>
              </a:pathLst>
            </a:custGeom>
            <a:solidFill>
              <a:srgbClr val="0088D3">
                <a:alpha val="275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4"/>
            <p:cNvSpPr/>
            <p:nvPr/>
          </p:nvSpPr>
          <p:spPr>
            <a:xfrm>
              <a:off x="4766769" y="1372980"/>
              <a:ext cx="2798317" cy="930166"/>
            </a:xfrm>
            <a:custGeom>
              <a:avLst/>
              <a:gdLst/>
              <a:ahLst/>
              <a:cxnLst/>
              <a:rect l="l" t="t" r="r" b="b"/>
              <a:pathLst>
                <a:path w="43664" h="14514" extrusionOk="0">
                  <a:moveTo>
                    <a:pt x="38941" y="1"/>
                  </a:moveTo>
                  <a:lnTo>
                    <a:pt x="38941" y="1"/>
                  </a:lnTo>
                  <a:cubicBezTo>
                    <a:pt x="40326" y="625"/>
                    <a:pt x="41126" y="1679"/>
                    <a:pt x="41126" y="2381"/>
                  </a:cubicBezTo>
                  <a:cubicBezTo>
                    <a:pt x="41126" y="2713"/>
                    <a:pt x="41341" y="2830"/>
                    <a:pt x="41439" y="3006"/>
                  </a:cubicBezTo>
                  <a:cubicBezTo>
                    <a:pt x="41575" y="3201"/>
                    <a:pt x="41439" y="3474"/>
                    <a:pt x="40405" y="4157"/>
                  </a:cubicBezTo>
                  <a:cubicBezTo>
                    <a:pt x="39370" y="4820"/>
                    <a:pt x="38414" y="5133"/>
                    <a:pt x="37341" y="5191"/>
                  </a:cubicBezTo>
                  <a:cubicBezTo>
                    <a:pt x="37162" y="5203"/>
                    <a:pt x="36979" y="5208"/>
                    <a:pt x="36792" y="5208"/>
                  </a:cubicBezTo>
                  <a:cubicBezTo>
                    <a:pt x="36045" y="5208"/>
                    <a:pt x="35230" y="5121"/>
                    <a:pt x="34278" y="4996"/>
                  </a:cubicBezTo>
                  <a:cubicBezTo>
                    <a:pt x="33642" y="4909"/>
                    <a:pt x="33149" y="4879"/>
                    <a:pt x="32743" y="4879"/>
                  </a:cubicBezTo>
                  <a:cubicBezTo>
                    <a:pt x="31907" y="4879"/>
                    <a:pt x="31444" y="5004"/>
                    <a:pt x="30875" y="5004"/>
                  </a:cubicBezTo>
                  <a:cubicBezTo>
                    <a:pt x="30611" y="5004"/>
                    <a:pt x="30324" y="4977"/>
                    <a:pt x="29966" y="4898"/>
                  </a:cubicBezTo>
                  <a:cubicBezTo>
                    <a:pt x="29474" y="4798"/>
                    <a:pt x="29086" y="4754"/>
                    <a:pt x="28799" y="4754"/>
                  </a:cubicBezTo>
                  <a:cubicBezTo>
                    <a:pt x="28195" y="4754"/>
                    <a:pt x="28030" y="4946"/>
                    <a:pt x="28268" y="5211"/>
                  </a:cubicBezTo>
                  <a:cubicBezTo>
                    <a:pt x="28400" y="5342"/>
                    <a:pt x="28327" y="5374"/>
                    <a:pt x="28169" y="5374"/>
                  </a:cubicBezTo>
                  <a:cubicBezTo>
                    <a:pt x="28021" y="5374"/>
                    <a:pt x="27798" y="5346"/>
                    <a:pt x="27597" y="5346"/>
                  </a:cubicBezTo>
                  <a:cubicBezTo>
                    <a:pt x="27374" y="5346"/>
                    <a:pt x="27177" y="5380"/>
                    <a:pt x="27137" y="5523"/>
                  </a:cubicBezTo>
                  <a:cubicBezTo>
                    <a:pt x="27120" y="5568"/>
                    <a:pt x="27053" y="5588"/>
                    <a:pt x="26947" y="5588"/>
                  </a:cubicBezTo>
                  <a:cubicBezTo>
                    <a:pt x="26185" y="5588"/>
                    <a:pt x="23423" y="4541"/>
                    <a:pt x="23098" y="4215"/>
                  </a:cubicBezTo>
                  <a:cubicBezTo>
                    <a:pt x="22746" y="3884"/>
                    <a:pt x="25985" y="2655"/>
                    <a:pt x="24620" y="2381"/>
                  </a:cubicBezTo>
                  <a:cubicBezTo>
                    <a:pt x="23254" y="2128"/>
                    <a:pt x="20542" y="1874"/>
                    <a:pt x="19156" y="1679"/>
                  </a:cubicBezTo>
                  <a:cubicBezTo>
                    <a:pt x="18812" y="1630"/>
                    <a:pt x="18416" y="1607"/>
                    <a:pt x="18035" y="1607"/>
                  </a:cubicBezTo>
                  <a:cubicBezTo>
                    <a:pt x="16881" y="1607"/>
                    <a:pt x="15862" y="1820"/>
                    <a:pt x="16815" y="2186"/>
                  </a:cubicBezTo>
                  <a:cubicBezTo>
                    <a:pt x="17781" y="2564"/>
                    <a:pt x="17708" y="2906"/>
                    <a:pt x="17272" y="2906"/>
                  </a:cubicBezTo>
                  <a:cubicBezTo>
                    <a:pt x="17145" y="2906"/>
                    <a:pt x="16987" y="2877"/>
                    <a:pt x="16815" y="2811"/>
                  </a:cubicBezTo>
                  <a:cubicBezTo>
                    <a:pt x="16707" y="2770"/>
                    <a:pt x="16610" y="2754"/>
                    <a:pt x="16517" y="2754"/>
                  </a:cubicBezTo>
                  <a:cubicBezTo>
                    <a:pt x="16078" y="2754"/>
                    <a:pt x="15757" y="3127"/>
                    <a:pt x="15088" y="3127"/>
                  </a:cubicBezTo>
                  <a:cubicBezTo>
                    <a:pt x="14872" y="3127"/>
                    <a:pt x="14621" y="3089"/>
                    <a:pt x="14317" y="2986"/>
                  </a:cubicBezTo>
                  <a:cubicBezTo>
                    <a:pt x="12912" y="2498"/>
                    <a:pt x="12795" y="2694"/>
                    <a:pt x="11469" y="2011"/>
                  </a:cubicBezTo>
                  <a:cubicBezTo>
                    <a:pt x="11088" y="1809"/>
                    <a:pt x="10748" y="1726"/>
                    <a:pt x="10481" y="1726"/>
                  </a:cubicBezTo>
                  <a:cubicBezTo>
                    <a:pt x="9843" y="1726"/>
                    <a:pt x="9615" y="2195"/>
                    <a:pt x="10220" y="2635"/>
                  </a:cubicBezTo>
                  <a:cubicBezTo>
                    <a:pt x="11078" y="3259"/>
                    <a:pt x="10434" y="3494"/>
                    <a:pt x="9888" y="3494"/>
                  </a:cubicBezTo>
                  <a:cubicBezTo>
                    <a:pt x="9322" y="3494"/>
                    <a:pt x="8386" y="4079"/>
                    <a:pt x="9342" y="4996"/>
                  </a:cubicBezTo>
                  <a:cubicBezTo>
                    <a:pt x="10298" y="5932"/>
                    <a:pt x="12912" y="7532"/>
                    <a:pt x="11703" y="7532"/>
                  </a:cubicBezTo>
                  <a:cubicBezTo>
                    <a:pt x="11205" y="7532"/>
                    <a:pt x="10612" y="7580"/>
                    <a:pt x="10023" y="7580"/>
                  </a:cubicBezTo>
                  <a:cubicBezTo>
                    <a:pt x="9201" y="7580"/>
                    <a:pt x="8385" y="7488"/>
                    <a:pt x="7839" y="7045"/>
                  </a:cubicBezTo>
                  <a:cubicBezTo>
                    <a:pt x="6864" y="6303"/>
                    <a:pt x="6181" y="5932"/>
                    <a:pt x="5713" y="5464"/>
                  </a:cubicBezTo>
                  <a:cubicBezTo>
                    <a:pt x="5627" y="5378"/>
                    <a:pt x="5572" y="5342"/>
                    <a:pt x="5542" y="5342"/>
                  </a:cubicBezTo>
                  <a:cubicBezTo>
                    <a:pt x="5410" y="5342"/>
                    <a:pt x="5783" y="6057"/>
                    <a:pt x="6181" y="6264"/>
                  </a:cubicBezTo>
                  <a:cubicBezTo>
                    <a:pt x="6280" y="6320"/>
                    <a:pt x="6288" y="6345"/>
                    <a:pt x="6235" y="6345"/>
                  </a:cubicBezTo>
                  <a:cubicBezTo>
                    <a:pt x="6050" y="6345"/>
                    <a:pt x="5123" y="6041"/>
                    <a:pt x="4835" y="5737"/>
                  </a:cubicBezTo>
                  <a:cubicBezTo>
                    <a:pt x="4464" y="5367"/>
                    <a:pt x="3839" y="4898"/>
                    <a:pt x="3547" y="4606"/>
                  </a:cubicBezTo>
                  <a:cubicBezTo>
                    <a:pt x="3254" y="4313"/>
                    <a:pt x="2805" y="3181"/>
                    <a:pt x="3098" y="2069"/>
                  </a:cubicBezTo>
                  <a:lnTo>
                    <a:pt x="3098" y="2069"/>
                  </a:lnTo>
                  <a:cubicBezTo>
                    <a:pt x="2474" y="3103"/>
                    <a:pt x="2766" y="4664"/>
                    <a:pt x="3332" y="5191"/>
                  </a:cubicBezTo>
                  <a:cubicBezTo>
                    <a:pt x="3859" y="5737"/>
                    <a:pt x="4249" y="7006"/>
                    <a:pt x="5615" y="7864"/>
                  </a:cubicBezTo>
                  <a:cubicBezTo>
                    <a:pt x="6981" y="8703"/>
                    <a:pt x="8834" y="9171"/>
                    <a:pt x="8308" y="9249"/>
                  </a:cubicBezTo>
                  <a:cubicBezTo>
                    <a:pt x="7761" y="9328"/>
                    <a:pt x="6278" y="9620"/>
                    <a:pt x="6513" y="9835"/>
                  </a:cubicBezTo>
                  <a:cubicBezTo>
                    <a:pt x="6674" y="9984"/>
                    <a:pt x="6701" y="10102"/>
                    <a:pt x="6513" y="10102"/>
                  </a:cubicBezTo>
                  <a:cubicBezTo>
                    <a:pt x="6405" y="10102"/>
                    <a:pt x="6228" y="10063"/>
                    <a:pt x="5966" y="9971"/>
                  </a:cubicBezTo>
                  <a:cubicBezTo>
                    <a:pt x="5789" y="9920"/>
                    <a:pt x="5659" y="9897"/>
                    <a:pt x="5581" y="9897"/>
                  </a:cubicBezTo>
                  <a:cubicBezTo>
                    <a:pt x="5334" y="9897"/>
                    <a:pt x="5607" y="10133"/>
                    <a:pt x="6513" y="10459"/>
                  </a:cubicBezTo>
                  <a:cubicBezTo>
                    <a:pt x="6747" y="10537"/>
                    <a:pt x="6942" y="10635"/>
                    <a:pt x="7078" y="10713"/>
                  </a:cubicBezTo>
                  <a:cubicBezTo>
                    <a:pt x="7820" y="11084"/>
                    <a:pt x="8074" y="11493"/>
                    <a:pt x="8932" y="11610"/>
                  </a:cubicBezTo>
                  <a:cubicBezTo>
                    <a:pt x="9612" y="11711"/>
                    <a:pt x="8910" y="11796"/>
                    <a:pt x="8022" y="11796"/>
                  </a:cubicBezTo>
                  <a:cubicBezTo>
                    <a:pt x="7535" y="11796"/>
                    <a:pt x="6992" y="11770"/>
                    <a:pt x="6591" y="11708"/>
                  </a:cubicBezTo>
                  <a:cubicBezTo>
                    <a:pt x="5478" y="11532"/>
                    <a:pt x="3371" y="11298"/>
                    <a:pt x="2474" y="10927"/>
                  </a:cubicBezTo>
                  <a:cubicBezTo>
                    <a:pt x="1576" y="10557"/>
                    <a:pt x="1010" y="10049"/>
                    <a:pt x="464" y="9640"/>
                  </a:cubicBezTo>
                  <a:cubicBezTo>
                    <a:pt x="370" y="9567"/>
                    <a:pt x="297" y="9535"/>
                    <a:pt x="244" y="9535"/>
                  </a:cubicBezTo>
                  <a:cubicBezTo>
                    <a:pt x="0" y="9535"/>
                    <a:pt x="178" y="10201"/>
                    <a:pt x="659" y="10537"/>
                  </a:cubicBezTo>
                  <a:cubicBezTo>
                    <a:pt x="1244" y="10947"/>
                    <a:pt x="3449" y="12801"/>
                    <a:pt x="5927" y="13249"/>
                  </a:cubicBezTo>
                  <a:cubicBezTo>
                    <a:pt x="8425" y="13659"/>
                    <a:pt x="9088" y="13445"/>
                    <a:pt x="10942" y="14030"/>
                  </a:cubicBezTo>
                  <a:cubicBezTo>
                    <a:pt x="11655" y="14260"/>
                    <a:pt x="12064" y="14312"/>
                    <a:pt x="12406" y="14312"/>
                  </a:cubicBezTo>
                  <a:cubicBezTo>
                    <a:pt x="12691" y="14312"/>
                    <a:pt x="12930" y="14276"/>
                    <a:pt x="13261" y="14276"/>
                  </a:cubicBezTo>
                  <a:cubicBezTo>
                    <a:pt x="13544" y="14276"/>
                    <a:pt x="13893" y="14302"/>
                    <a:pt x="14395" y="14401"/>
                  </a:cubicBezTo>
                  <a:cubicBezTo>
                    <a:pt x="14819" y="14478"/>
                    <a:pt x="15205" y="14514"/>
                    <a:pt x="15541" y="14514"/>
                  </a:cubicBezTo>
                  <a:cubicBezTo>
                    <a:pt x="16648" y="14514"/>
                    <a:pt x="17219" y="14125"/>
                    <a:pt x="16815" y="13542"/>
                  </a:cubicBezTo>
                  <a:cubicBezTo>
                    <a:pt x="16268" y="12781"/>
                    <a:pt x="16756" y="12469"/>
                    <a:pt x="16503" y="12001"/>
                  </a:cubicBezTo>
                  <a:cubicBezTo>
                    <a:pt x="16229" y="11571"/>
                    <a:pt x="16054" y="11376"/>
                    <a:pt x="16522" y="11220"/>
                  </a:cubicBezTo>
                  <a:cubicBezTo>
                    <a:pt x="16951" y="11103"/>
                    <a:pt x="17498" y="10732"/>
                    <a:pt x="16698" y="10264"/>
                  </a:cubicBezTo>
                  <a:cubicBezTo>
                    <a:pt x="16014" y="9914"/>
                    <a:pt x="16186" y="9396"/>
                    <a:pt x="17361" y="9396"/>
                  </a:cubicBezTo>
                  <a:cubicBezTo>
                    <a:pt x="17628" y="9396"/>
                    <a:pt x="17946" y="9422"/>
                    <a:pt x="18317" y="9484"/>
                  </a:cubicBezTo>
                  <a:cubicBezTo>
                    <a:pt x="20346" y="9835"/>
                    <a:pt x="23390" y="10693"/>
                    <a:pt x="24698" y="10830"/>
                  </a:cubicBezTo>
                  <a:cubicBezTo>
                    <a:pt x="25985" y="11006"/>
                    <a:pt x="27000" y="11123"/>
                    <a:pt x="25693" y="11552"/>
                  </a:cubicBezTo>
                  <a:cubicBezTo>
                    <a:pt x="24366" y="12001"/>
                    <a:pt x="26219" y="12762"/>
                    <a:pt x="27332" y="12762"/>
                  </a:cubicBezTo>
                  <a:cubicBezTo>
                    <a:pt x="27914" y="12762"/>
                    <a:pt x="28303" y="12850"/>
                    <a:pt x="28769" y="12850"/>
                  </a:cubicBezTo>
                  <a:cubicBezTo>
                    <a:pt x="29178" y="12850"/>
                    <a:pt x="29646" y="12782"/>
                    <a:pt x="30356" y="12527"/>
                  </a:cubicBezTo>
                  <a:cubicBezTo>
                    <a:pt x="31773" y="12037"/>
                    <a:pt x="32277" y="12020"/>
                    <a:pt x="33568" y="12020"/>
                  </a:cubicBezTo>
                  <a:cubicBezTo>
                    <a:pt x="33663" y="12020"/>
                    <a:pt x="33763" y="12020"/>
                    <a:pt x="33868" y="12020"/>
                  </a:cubicBezTo>
                  <a:cubicBezTo>
                    <a:pt x="35351" y="12020"/>
                    <a:pt x="38395" y="11610"/>
                    <a:pt x="37146" y="11064"/>
                  </a:cubicBezTo>
                  <a:cubicBezTo>
                    <a:pt x="36002" y="10574"/>
                    <a:pt x="36447" y="10557"/>
                    <a:pt x="37238" y="10557"/>
                  </a:cubicBezTo>
                  <a:cubicBezTo>
                    <a:pt x="37297" y="10557"/>
                    <a:pt x="37357" y="10557"/>
                    <a:pt x="37419" y="10557"/>
                  </a:cubicBezTo>
                  <a:cubicBezTo>
                    <a:pt x="38317" y="10557"/>
                    <a:pt x="40034" y="10303"/>
                    <a:pt x="38570" y="9659"/>
                  </a:cubicBezTo>
                  <a:cubicBezTo>
                    <a:pt x="37107" y="9035"/>
                    <a:pt x="37927" y="8274"/>
                    <a:pt x="40619" y="7337"/>
                  </a:cubicBezTo>
                  <a:cubicBezTo>
                    <a:pt x="43292" y="6420"/>
                    <a:pt x="43663" y="5093"/>
                    <a:pt x="43039" y="3923"/>
                  </a:cubicBezTo>
                  <a:cubicBezTo>
                    <a:pt x="42414" y="2830"/>
                    <a:pt x="42083" y="2869"/>
                    <a:pt x="41712" y="2206"/>
                  </a:cubicBezTo>
                  <a:cubicBezTo>
                    <a:pt x="41692" y="2167"/>
                    <a:pt x="41673" y="2128"/>
                    <a:pt x="41673" y="2089"/>
                  </a:cubicBezTo>
                  <a:cubicBezTo>
                    <a:pt x="41283" y="1289"/>
                    <a:pt x="40112" y="333"/>
                    <a:pt x="38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4"/>
            <p:cNvSpPr/>
            <p:nvPr/>
          </p:nvSpPr>
          <p:spPr>
            <a:xfrm>
              <a:off x="4766834" y="1371762"/>
              <a:ext cx="2794471" cy="929397"/>
            </a:xfrm>
            <a:custGeom>
              <a:avLst/>
              <a:gdLst/>
              <a:ahLst/>
              <a:cxnLst/>
              <a:rect l="l" t="t" r="r" b="b"/>
              <a:pathLst>
                <a:path w="43604" h="14502" extrusionOk="0">
                  <a:moveTo>
                    <a:pt x="38882" y="0"/>
                  </a:moveTo>
                  <a:lnTo>
                    <a:pt x="38882" y="0"/>
                  </a:lnTo>
                  <a:cubicBezTo>
                    <a:pt x="40267" y="644"/>
                    <a:pt x="41086" y="1678"/>
                    <a:pt x="41086" y="2381"/>
                  </a:cubicBezTo>
                  <a:cubicBezTo>
                    <a:pt x="41086" y="2693"/>
                    <a:pt x="41301" y="2830"/>
                    <a:pt x="41399" y="2986"/>
                  </a:cubicBezTo>
                  <a:cubicBezTo>
                    <a:pt x="41516" y="3181"/>
                    <a:pt x="41399" y="3434"/>
                    <a:pt x="40345" y="4137"/>
                  </a:cubicBezTo>
                  <a:cubicBezTo>
                    <a:pt x="39330" y="4820"/>
                    <a:pt x="38374" y="5112"/>
                    <a:pt x="37301" y="5191"/>
                  </a:cubicBezTo>
                  <a:cubicBezTo>
                    <a:pt x="36052" y="5834"/>
                    <a:pt x="35877" y="6361"/>
                    <a:pt x="36950" y="6830"/>
                  </a:cubicBezTo>
                  <a:cubicBezTo>
                    <a:pt x="38413" y="7454"/>
                    <a:pt x="36716" y="7727"/>
                    <a:pt x="35818" y="7727"/>
                  </a:cubicBezTo>
                  <a:cubicBezTo>
                    <a:pt x="35755" y="7727"/>
                    <a:pt x="35693" y="7727"/>
                    <a:pt x="35633" y="7727"/>
                  </a:cubicBezTo>
                  <a:cubicBezTo>
                    <a:pt x="34827" y="7727"/>
                    <a:pt x="34382" y="7744"/>
                    <a:pt x="35545" y="8234"/>
                  </a:cubicBezTo>
                  <a:cubicBezTo>
                    <a:pt x="36794" y="8781"/>
                    <a:pt x="33731" y="9190"/>
                    <a:pt x="32248" y="9190"/>
                  </a:cubicBezTo>
                  <a:cubicBezTo>
                    <a:pt x="32143" y="9190"/>
                    <a:pt x="32043" y="9190"/>
                    <a:pt x="31947" y="9190"/>
                  </a:cubicBezTo>
                  <a:cubicBezTo>
                    <a:pt x="30659" y="9190"/>
                    <a:pt x="30171" y="9207"/>
                    <a:pt x="28735" y="9698"/>
                  </a:cubicBezTo>
                  <a:cubicBezTo>
                    <a:pt x="28016" y="9953"/>
                    <a:pt x="27543" y="10021"/>
                    <a:pt x="27132" y="10021"/>
                  </a:cubicBezTo>
                  <a:cubicBezTo>
                    <a:pt x="26663" y="10021"/>
                    <a:pt x="26274" y="9932"/>
                    <a:pt x="25692" y="9932"/>
                  </a:cubicBezTo>
                  <a:cubicBezTo>
                    <a:pt x="24619" y="9932"/>
                    <a:pt x="22765" y="9171"/>
                    <a:pt x="24072" y="8722"/>
                  </a:cubicBezTo>
                  <a:cubicBezTo>
                    <a:pt x="25399" y="8293"/>
                    <a:pt x="24365" y="8156"/>
                    <a:pt x="23077" y="8000"/>
                  </a:cubicBezTo>
                  <a:cubicBezTo>
                    <a:pt x="21789" y="7844"/>
                    <a:pt x="18745" y="7005"/>
                    <a:pt x="16716" y="6654"/>
                  </a:cubicBezTo>
                  <a:cubicBezTo>
                    <a:pt x="16341" y="6593"/>
                    <a:pt x="16021" y="6566"/>
                    <a:pt x="15753" y="6566"/>
                  </a:cubicBezTo>
                  <a:cubicBezTo>
                    <a:pt x="14571" y="6566"/>
                    <a:pt x="14409" y="7084"/>
                    <a:pt x="15077" y="7434"/>
                  </a:cubicBezTo>
                  <a:cubicBezTo>
                    <a:pt x="15877" y="7903"/>
                    <a:pt x="15350" y="8273"/>
                    <a:pt x="14902" y="8390"/>
                  </a:cubicBezTo>
                  <a:cubicBezTo>
                    <a:pt x="14453" y="8527"/>
                    <a:pt x="14609" y="8722"/>
                    <a:pt x="14882" y="9171"/>
                  </a:cubicBezTo>
                  <a:cubicBezTo>
                    <a:pt x="15155" y="9620"/>
                    <a:pt x="14668" y="9951"/>
                    <a:pt x="15194" y="10712"/>
                  </a:cubicBezTo>
                  <a:cubicBezTo>
                    <a:pt x="15609" y="11276"/>
                    <a:pt x="15045" y="11681"/>
                    <a:pt x="13963" y="11681"/>
                  </a:cubicBezTo>
                  <a:cubicBezTo>
                    <a:pt x="13620" y="11681"/>
                    <a:pt x="13226" y="11640"/>
                    <a:pt x="12794" y="11551"/>
                  </a:cubicBezTo>
                  <a:cubicBezTo>
                    <a:pt x="12314" y="11464"/>
                    <a:pt x="11973" y="11439"/>
                    <a:pt x="11697" y="11439"/>
                  </a:cubicBezTo>
                  <a:cubicBezTo>
                    <a:pt x="11336" y="11439"/>
                    <a:pt x="11087" y="11481"/>
                    <a:pt x="10784" y="11481"/>
                  </a:cubicBezTo>
                  <a:cubicBezTo>
                    <a:pt x="10443" y="11481"/>
                    <a:pt x="10034" y="11428"/>
                    <a:pt x="9321" y="11200"/>
                  </a:cubicBezTo>
                  <a:cubicBezTo>
                    <a:pt x="8404" y="10927"/>
                    <a:pt x="7760" y="10829"/>
                    <a:pt x="7058" y="10751"/>
                  </a:cubicBezTo>
                  <a:lnTo>
                    <a:pt x="7058" y="10751"/>
                  </a:lnTo>
                  <a:cubicBezTo>
                    <a:pt x="7780" y="11142"/>
                    <a:pt x="8053" y="11532"/>
                    <a:pt x="8912" y="11649"/>
                  </a:cubicBezTo>
                  <a:cubicBezTo>
                    <a:pt x="9592" y="11750"/>
                    <a:pt x="8881" y="11834"/>
                    <a:pt x="7993" y="11834"/>
                  </a:cubicBezTo>
                  <a:cubicBezTo>
                    <a:pt x="7506" y="11834"/>
                    <a:pt x="6964" y="11809"/>
                    <a:pt x="6570" y="11746"/>
                  </a:cubicBezTo>
                  <a:cubicBezTo>
                    <a:pt x="5438" y="11590"/>
                    <a:pt x="3351" y="11337"/>
                    <a:pt x="2453" y="10966"/>
                  </a:cubicBezTo>
                  <a:cubicBezTo>
                    <a:pt x="1517" y="10615"/>
                    <a:pt x="990" y="10088"/>
                    <a:pt x="443" y="9678"/>
                  </a:cubicBezTo>
                  <a:cubicBezTo>
                    <a:pt x="349" y="9599"/>
                    <a:pt x="277" y="9565"/>
                    <a:pt x="226" y="9565"/>
                  </a:cubicBezTo>
                  <a:cubicBezTo>
                    <a:pt x="1" y="9565"/>
                    <a:pt x="174" y="10219"/>
                    <a:pt x="619" y="10537"/>
                  </a:cubicBezTo>
                  <a:cubicBezTo>
                    <a:pt x="1204" y="10946"/>
                    <a:pt x="3390" y="12820"/>
                    <a:pt x="5887" y="13229"/>
                  </a:cubicBezTo>
                  <a:cubicBezTo>
                    <a:pt x="8365" y="13659"/>
                    <a:pt x="9048" y="13424"/>
                    <a:pt x="10882" y="14010"/>
                  </a:cubicBezTo>
                  <a:cubicBezTo>
                    <a:pt x="11591" y="14229"/>
                    <a:pt x="12000" y="14278"/>
                    <a:pt x="12338" y="14278"/>
                  </a:cubicBezTo>
                  <a:cubicBezTo>
                    <a:pt x="12619" y="14278"/>
                    <a:pt x="12852" y="14244"/>
                    <a:pt x="13168" y="14244"/>
                  </a:cubicBezTo>
                  <a:cubicBezTo>
                    <a:pt x="13455" y="14244"/>
                    <a:pt x="13811" y="14272"/>
                    <a:pt x="14336" y="14381"/>
                  </a:cubicBezTo>
                  <a:cubicBezTo>
                    <a:pt x="14770" y="14464"/>
                    <a:pt x="15164" y="14502"/>
                    <a:pt x="15507" y="14502"/>
                  </a:cubicBezTo>
                  <a:cubicBezTo>
                    <a:pt x="16611" y="14502"/>
                    <a:pt x="17172" y="14103"/>
                    <a:pt x="16755" y="13522"/>
                  </a:cubicBezTo>
                  <a:cubicBezTo>
                    <a:pt x="16228" y="12781"/>
                    <a:pt x="16716" y="12429"/>
                    <a:pt x="16443" y="12000"/>
                  </a:cubicBezTo>
                  <a:cubicBezTo>
                    <a:pt x="16170" y="11532"/>
                    <a:pt x="16033" y="11337"/>
                    <a:pt x="16463" y="11220"/>
                  </a:cubicBezTo>
                  <a:cubicBezTo>
                    <a:pt x="16931" y="11083"/>
                    <a:pt x="17458" y="10693"/>
                    <a:pt x="16638" y="10264"/>
                  </a:cubicBezTo>
                  <a:cubicBezTo>
                    <a:pt x="15961" y="9901"/>
                    <a:pt x="16123" y="9386"/>
                    <a:pt x="17279" y="9386"/>
                  </a:cubicBezTo>
                  <a:cubicBezTo>
                    <a:pt x="17554" y="9386"/>
                    <a:pt x="17886" y="9415"/>
                    <a:pt x="18277" y="9483"/>
                  </a:cubicBezTo>
                  <a:cubicBezTo>
                    <a:pt x="20287" y="9815"/>
                    <a:pt x="23350" y="10654"/>
                    <a:pt x="24638" y="10829"/>
                  </a:cubicBezTo>
                  <a:cubicBezTo>
                    <a:pt x="25926" y="10986"/>
                    <a:pt x="26960" y="11122"/>
                    <a:pt x="25633" y="11551"/>
                  </a:cubicBezTo>
                  <a:cubicBezTo>
                    <a:pt x="24326" y="11961"/>
                    <a:pt x="26199" y="12742"/>
                    <a:pt x="27272" y="12742"/>
                  </a:cubicBezTo>
                  <a:cubicBezTo>
                    <a:pt x="27861" y="12742"/>
                    <a:pt x="28250" y="12841"/>
                    <a:pt x="28735" y="12841"/>
                  </a:cubicBezTo>
                  <a:cubicBezTo>
                    <a:pt x="29135" y="12841"/>
                    <a:pt x="29600" y="12774"/>
                    <a:pt x="30296" y="12527"/>
                  </a:cubicBezTo>
                  <a:cubicBezTo>
                    <a:pt x="31732" y="12036"/>
                    <a:pt x="32253" y="12020"/>
                    <a:pt x="33515" y="12020"/>
                  </a:cubicBezTo>
                  <a:cubicBezTo>
                    <a:pt x="33609" y="12020"/>
                    <a:pt x="33706" y="12020"/>
                    <a:pt x="33809" y="12020"/>
                  </a:cubicBezTo>
                  <a:cubicBezTo>
                    <a:pt x="35291" y="12020"/>
                    <a:pt x="38335" y="11610"/>
                    <a:pt x="37106" y="11064"/>
                  </a:cubicBezTo>
                  <a:cubicBezTo>
                    <a:pt x="35925" y="10573"/>
                    <a:pt x="36385" y="10556"/>
                    <a:pt x="37178" y="10556"/>
                  </a:cubicBezTo>
                  <a:cubicBezTo>
                    <a:pt x="37237" y="10556"/>
                    <a:pt x="37298" y="10556"/>
                    <a:pt x="37360" y="10556"/>
                  </a:cubicBezTo>
                  <a:cubicBezTo>
                    <a:pt x="38238" y="10556"/>
                    <a:pt x="39974" y="10283"/>
                    <a:pt x="38511" y="9659"/>
                  </a:cubicBezTo>
                  <a:cubicBezTo>
                    <a:pt x="37048" y="9015"/>
                    <a:pt x="37887" y="8254"/>
                    <a:pt x="40560" y="7337"/>
                  </a:cubicBezTo>
                  <a:cubicBezTo>
                    <a:pt x="43252" y="6400"/>
                    <a:pt x="43603" y="5073"/>
                    <a:pt x="42979" y="3922"/>
                  </a:cubicBezTo>
                  <a:cubicBezTo>
                    <a:pt x="42374" y="2830"/>
                    <a:pt x="42023" y="2869"/>
                    <a:pt x="41652" y="2186"/>
                  </a:cubicBezTo>
                  <a:cubicBezTo>
                    <a:pt x="41652" y="2166"/>
                    <a:pt x="41633" y="2147"/>
                    <a:pt x="41613" y="2088"/>
                  </a:cubicBezTo>
                  <a:cubicBezTo>
                    <a:pt x="41223" y="1288"/>
                    <a:pt x="40052" y="313"/>
                    <a:pt x="38882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4"/>
            <p:cNvSpPr/>
            <p:nvPr/>
          </p:nvSpPr>
          <p:spPr>
            <a:xfrm>
              <a:off x="5626836" y="2371999"/>
              <a:ext cx="1225545" cy="446369"/>
            </a:xfrm>
            <a:custGeom>
              <a:avLst/>
              <a:gdLst/>
              <a:ahLst/>
              <a:cxnLst/>
              <a:rect l="l" t="t" r="r" b="b"/>
              <a:pathLst>
                <a:path w="19123" h="6965" extrusionOk="0">
                  <a:moveTo>
                    <a:pt x="9094" y="1"/>
                  </a:moveTo>
                  <a:cubicBezTo>
                    <a:pt x="8895" y="1"/>
                    <a:pt x="9911" y="729"/>
                    <a:pt x="11317" y="998"/>
                  </a:cubicBezTo>
                  <a:cubicBezTo>
                    <a:pt x="13057" y="1291"/>
                    <a:pt x="13525" y="1963"/>
                    <a:pt x="14722" y="1963"/>
                  </a:cubicBezTo>
                  <a:cubicBezTo>
                    <a:pt x="14800" y="1963"/>
                    <a:pt x="14881" y="1960"/>
                    <a:pt x="14965" y="1954"/>
                  </a:cubicBezTo>
                  <a:cubicBezTo>
                    <a:pt x="15067" y="1947"/>
                    <a:pt x="15149" y="1944"/>
                    <a:pt x="15211" y="1944"/>
                  </a:cubicBezTo>
                  <a:cubicBezTo>
                    <a:pt x="15964" y="1944"/>
                    <a:pt x="13914" y="2426"/>
                    <a:pt x="12654" y="2426"/>
                  </a:cubicBezTo>
                  <a:cubicBezTo>
                    <a:pt x="12590" y="2426"/>
                    <a:pt x="12527" y="2425"/>
                    <a:pt x="12468" y="2422"/>
                  </a:cubicBezTo>
                  <a:cubicBezTo>
                    <a:pt x="11570" y="2370"/>
                    <a:pt x="10681" y="2327"/>
                    <a:pt x="9917" y="2327"/>
                  </a:cubicBezTo>
                  <a:cubicBezTo>
                    <a:pt x="9535" y="2327"/>
                    <a:pt x="9183" y="2338"/>
                    <a:pt x="8878" y="2364"/>
                  </a:cubicBezTo>
                  <a:cubicBezTo>
                    <a:pt x="8786" y="2371"/>
                    <a:pt x="8684" y="2375"/>
                    <a:pt x="8574" y="2375"/>
                  </a:cubicBezTo>
                  <a:cubicBezTo>
                    <a:pt x="7562" y="2375"/>
                    <a:pt x="5880" y="2075"/>
                    <a:pt x="5405" y="1934"/>
                  </a:cubicBezTo>
                  <a:cubicBezTo>
                    <a:pt x="5335" y="1910"/>
                    <a:pt x="5277" y="1899"/>
                    <a:pt x="5233" y="1899"/>
                  </a:cubicBezTo>
                  <a:cubicBezTo>
                    <a:pt x="4958" y="1899"/>
                    <a:pt x="5201" y="2326"/>
                    <a:pt x="6126" y="2578"/>
                  </a:cubicBezTo>
                  <a:cubicBezTo>
                    <a:pt x="6976" y="2823"/>
                    <a:pt x="7237" y="3055"/>
                    <a:pt x="6842" y="3055"/>
                  </a:cubicBezTo>
                  <a:cubicBezTo>
                    <a:pt x="6765" y="3055"/>
                    <a:pt x="6663" y="3046"/>
                    <a:pt x="6536" y="3027"/>
                  </a:cubicBezTo>
                  <a:cubicBezTo>
                    <a:pt x="6432" y="3012"/>
                    <a:pt x="6349" y="3005"/>
                    <a:pt x="6284" y="3005"/>
                  </a:cubicBezTo>
                  <a:cubicBezTo>
                    <a:pt x="5859" y="3005"/>
                    <a:pt x="6190" y="3299"/>
                    <a:pt x="6478" y="3417"/>
                  </a:cubicBezTo>
                  <a:cubicBezTo>
                    <a:pt x="6819" y="3531"/>
                    <a:pt x="7178" y="4160"/>
                    <a:pt x="5088" y="4160"/>
                  </a:cubicBezTo>
                  <a:cubicBezTo>
                    <a:pt x="5026" y="4160"/>
                    <a:pt x="4963" y="4160"/>
                    <a:pt x="4897" y="4159"/>
                  </a:cubicBezTo>
                  <a:cubicBezTo>
                    <a:pt x="3902" y="4159"/>
                    <a:pt x="3395" y="4198"/>
                    <a:pt x="3024" y="4217"/>
                  </a:cubicBezTo>
                  <a:cubicBezTo>
                    <a:pt x="2691" y="4231"/>
                    <a:pt x="2485" y="4262"/>
                    <a:pt x="2152" y="4262"/>
                  </a:cubicBezTo>
                  <a:cubicBezTo>
                    <a:pt x="1997" y="4262"/>
                    <a:pt x="1815" y="4255"/>
                    <a:pt x="1580" y="4237"/>
                  </a:cubicBezTo>
                  <a:cubicBezTo>
                    <a:pt x="826" y="4165"/>
                    <a:pt x="204" y="4034"/>
                    <a:pt x="79" y="4034"/>
                  </a:cubicBezTo>
                  <a:cubicBezTo>
                    <a:pt x="1" y="4034"/>
                    <a:pt x="120" y="4086"/>
                    <a:pt x="527" y="4237"/>
                  </a:cubicBezTo>
                  <a:cubicBezTo>
                    <a:pt x="1619" y="4647"/>
                    <a:pt x="2497" y="5212"/>
                    <a:pt x="4175" y="5369"/>
                  </a:cubicBezTo>
                  <a:cubicBezTo>
                    <a:pt x="5545" y="5465"/>
                    <a:pt x="5877" y="5695"/>
                    <a:pt x="6534" y="5695"/>
                  </a:cubicBezTo>
                  <a:cubicBezTo>
                    <a:pt x="6672" y="5695"/>
                    <a:pt x="6825" y="5685"/>
                    <a:pt x="7004" y="5661"/>
                  </a:cubicBezTo>
                  <a:cubicBezTo>
                    <a:pt x="7143" y="5640"/>
                    <a:pt x="7281" y="5631"/>
                    <a:pt x="7412" y="5631"/>
                  </a:cubicBezTo>
                  <a:cubicBezTo>
                    <a:pt x="8250" y="5631"/>
                    <a:pt x="8837" y="6006"/>
                    <a:pt x="7590" y="6090"/>
                  </a:cubicBezTo>
                  <a:cubicBezTo>
                    <a:pt x="6146" y="6208"/>
                    <a:pt x="6361" y="6364"/>
                    <a:pt x="7239" y="6461"/>
                  </a:cubicBezTo>
                  <a:cubicBezTo>
                    <a:pt x="8156" y="6559"/>
                    <a:pt x="6146" y="6734"/>
                    <a:pt x="7824" y="6929"/>
                  </a:cubicBezTo>
                  <a:cubicBezTo>
                    <a:pt x="8085" y="6954"/>
                    <a:pt x="8332" y="6965"/>
                    <a:pt x="8565" y="6965"/>
                  </a:cubicBezTo>
                  <a:cubicBezTo>
                    <a:pt x="9808" y="6965"/>
                    <a:pt x="10645" y="6664"/>
                    <a:pt x="11121" y="6598"/>
                  </a:cubicBezTo>
                  <a:cubicBezTo>
                    <a:pt x="11687" y="6539"/>
                    <a:pt x="11882" y="6208"/>
                    <a:pt x="10829" y="5993"/>
                  </a:cubicBezTo>
                  <a:cubicBezTo>
                    <a:pt x="9775" y="5778"/>
                    <a:pt x="9346" y="5232"/>
                    <a:pt x="8839" y="4881"/>
                  </a:cubicBezTo>
                  <a:cubicBezTo>
                    <a:pt x="8588" y="4695"/>
                    <a:pt x="8731" y="4646"/>
                    <a:pt x="9080" y="4646"/>
                  </a:cubicBezTo>
                  <a:cubicBezTo>
                    <a:pt x="9464" y="4646"/>
                    <a:pt x="10098" y="4705"/>
                    <a:pt x="10731" y="4705"/>
                  </a:cubicBezTo>
                  <a:cubicBezTo>
                    <a:pt x="11960" y="4705"/>
                    <a:pt x="14556" y="4608"/>
                    <a:pt x="12995" y="4256"/>
                  </a:cubicBezTo>
                  <a:cubicBezTo>
                    <a:pt x="11434" y="3925"/>
                    <a:pt x="12663" y="4042"/>
                    <a:pt x="14263" y="3710"/>
                  </a:cubicBezTo>
                  <a:cubicBezTo>
                    <a:pt x="15882" y="3359"/>
                    <a:pt x="15102" y="3378"/>
                    <a:pt x="16214" y="2949"/>
                  </a:cubicBezTo>
                  <a:cubicBezTo>
                    <a:pt x="17307" y="2500"/>
                    <a:pt x="17794" y="2013"/>
                    <a:pt x="18438" y="1876"/>
                  </a:cubicBezTo>
                  <a:cubicBezTo>
                    <a:pt x="18931" y="1760"/>
                    <a:pt x="19122" y="1591"/>
                    <a:pt x="18646" y="1591"/>
                  </a:cubicBezTo>
                  <a:cubicBezTo>
                    <a:pt x="18480" y="1591"/>
                    <a:pt x="18234" y="1611"/>
                    <a:pt x="17892" y="1661"/>
                  </a:cubicBezTo>
                  <a:cubicBezTo>
                    <a:pt x="17658" y="1700"/>
                    <a:pt x="17463" y="1700"/>
                    <a:pt x="17307" y="1700"/>
                  </a:cubicBezTo>
                  <a:cubicBezTo>
                    <a:pt x="16740" y="1682"/>
                    <a:pt x="16841" y="1424"/>
                    <a:pt x="16004" y="1424"/>
                  </a:cubicBezTo>
                  <a:cubicBezTo>
                    <a:pt x="15948" y="1424"/>
                    <a:pt x="15888" y="1425"/>
                    <a:pt x="15824" y="1427"/>
                  </a:cubicBezTo>
                  <a:cubicBezTo>
                    <a:pt x="15704" y="1435"/>
                    <a:pt x="15587" y="1438"/>
                    <a:pt x="15473" y="1438"/>
                  </a:cubicBezTo>
                  <a:cubicBezTo>
                    <a:pt x="14454" y="1438"/>
                    <a:pt x="13694" y="1171"/>
                    <a:pt x="13969" y="1171"/>
                  </a:cubicBezTo>
                  <a:cubicBezTo>
                    <a:pt x="13985" y="1171"/>
                    <a:pt x="14005" y="1172"/>
                    <a:pt x="14029" y="1173"/>
                  </a:cubicBezTo>
                  <a:cubicBezTo>
                    <a:pt x="14045" y="1175"/>
                    <a:pt x="14064" y="1176"/>
                    <a:pt x="14084" y="1176"/>
                  </a:cubicBezTo>
                  <a:cubicBezTo>
                    <a:pt x="14608" y="1176"/>
                    <a:pt x="16294" y="702"/>
                    <a:pt x="16858" y="608"/>
                  </a:cubicBezTo>
                  <a:cubicBezTo>
                    <a:pt x="17352" y="525"/>
                    <a:pt x="17332" y="332"/>
                    <a:pt x="16670" y="332"/>
                  </a:cubicBezTo>
                  <a:cubicBezTo>
                    <a:pt x="16547" y="332"/>
                    <a:pt x="16402" y="339"/>
                    <a:pt x="16234" y="354"/>
                  </a:cubicBezTo>
                  <a:cubicBezTo>
                    <a:pt x="15068" y="445"/>
                    <a:pt x="13455" y="644"/>
                    <a:pt x="12056" y="644"/>
                  </a:cubicBezTo>
                  <a:cubicBezTo>
                    <a:pt x="11064" y="644"/>
                    <a:pt x="10181" y="544"/>
                    <a:pt x="9639" y="237"/>
                  </a:cubicBezTo>
                  <a:cubicBezTo>
                    <a:pt x="9329" y="68"/>
                    <a:pt x="9155" y="1"/>
                    <a:pt x="9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4"/>
            <p:cNvSpPr/>
            <p:nvPr/>
          </p:nvSpPr>
          <p:spPr>
            <a:xfrm>
              <a:off x="5626708" y="2473900"/>
              <a:ext cx="1225673" cy="344470"/>
            </a:xfrm>
            <a:custGeom>
              <a:avLst/>
              <a:gdLst/>
              <a:ahLst/>
              <a:cxnLst/>
              <a:rect l="l" t="t" r="r" b="b"/>
              <a:pathLst>
                <a:path w="19125" h="5375" extrusionOk="0">
                  <a:moveTo>
                    <a:pt x="18648" y="1"/>
                  </a:moveTo>
                  <a:cubicBezTo>
                    <a:pt x="18482" y="1"/>
                    <a:pt x="18236" y="21"/>
                    <a:pt x="17894" y="71"/>
                  </a:cubicBezTo>
                  <a:cubicBezTo>
                    <a:pt x="17660" y="110"/>
                    <a:pt x="17465" y="110"/>
                    <a:pt x="17309" y="110"/>
                  </a:cubicBezTo>
                  <a:cubicBezTo>
                    <a:pt x="14988" y="1500"/>
                    <a:pt x="14063" y="1931"/>
                    <a:pt x="12494" y="1931"/>
                  </a:cubicBezTo>
                  <a:cubicBezTo>
                    <a:pt x="12190" y="1931"/>
                    <a:pt x="11861" y="1914"/>
                    <a:pt x="11494" y="1886"/>
                  </a:cubicBezTo>
                  <a:cubicBezTo>
                    <a:pt x="11294" y="1870"/>
                    <a:pt x="11126" y="1863"/>
                    <a:pt x="10986" y="1863"/>
                  </a:cubicBezTo>
                  <a:cubicBezTo>
                    <a:pt x="9563" y="1863"/>
                    <a:pt x="10933" y="2592"/>
                    <a:pt x="9837" y="2592"/>
                  </a:cubicBezTo>
                  <a:cubicBezTo>
                    <a:pt x="9690" y="2592"/>
                    <a:pt x="9499" y="2579"/>
                    <a:pt x="9250" y="2549"/>
                  </a:cubicBezTo>
                  <a:cubicBezTo>
                    <a:pt x="9090" y="2530"/>
                    <a:pt x="8954" y="2522"/>
                    <a:pt x="8839" y="2522"/>
                  </a:cubicBezTo>
                  <a:cubicBezTo>
                    <a:pt x="7464" y="2522"/>
                    <a:pt x="9161" y="3779"/>
                    <a:pt x="7994" y="3779"/>
                  </a:cubicBezTo>
                  <a:cubicBezTo>
                    <a:pt x="7853" y="3779"/>
                    <a:pt x="7671" y="3761"/>
                    <a:pt x="7436" y="3720"/>
                  </a:cubicBezTo>
                  <a:cubicBezTo>
                    <a:pt x="5738" y="3427"/>
                    <a:pt x="3943" y="2920"/>
                    <a:pt x="3065" y="2608"/>
                  </a:cubicBezTo>
                  <a:cubicBezTo>
                    <a:pt x="2729" y="2621"/>
                    <a:pt x="2522" y="2644"/>
                    <a:pt x="2189" y="2644"/>
                  </a:cubicBezTo>
                  <a:cubicBezTo>
                    <a:pt x="2040" y="2644"/>
                    <a:pt x="1865" y="2639"/>
                    <a:pt x="1641" y="2627"/>
                  </a:cubicBezTo>
                  <a:cubicBezTo>
                    <a:pt x="856" y="2568"/>
                    <a:pt x="223" y="2443"/>
                    <a:pt x="87" y="2443"/>
                  </a:cubicBezTo>
                  <a:cubicBezTo>
                    <a:pt x="0" y="2443"/>
                    <a:pt x="117" y="2494"/>
                    <a:pt x="529" y="2647"/>
                  </a:cubicBezTo>
                  <a:cubicBezTo>
                    <a:pt x="1621" y="3057"/>
                    <a:pt x="2499" y="3622"/>
                    <a:pt x="4177" y="3779"/>
                  </a:cubicBezTo>
                  <a:cubicBezTo>
                    <a:pt x="5547" y="3875"/>
                    <a:pt x="5879" y="4105"/>
                    <a:pt x="6536" y="4105"/>
                  </a:cubicBezTo>
                  <a:cubicBezTo>
                    <a:pt x="6674" y="4105"/>
                    <a:pt x="6827" y="4095"/>
                    <a:pt x="7006" y="4071"/>
                  </a:cubicBezTo>
                  <a:cubicBezTo>
                    <a:pt x="7145" y="4050"/>
                    <a:pt x="7283" y="4041"/>
                    <a:pt x="7414" y="4041"/>
                  </a:cubicBezTo>
                  <a:cubicBezTo>
                    <a:pt x="8252" y="4041"/>
                    <a:pt x="8839" y="4416"/>
                    <a:pt x="7592" y="4500"/>
                  </a:cubicBezTo>
                  <a:cubicBezTo>
                    <a:pt x="6148" y="4618"/>
                    <a:pt x="6363" y="4774"/>
                    <a:pt x="7241" y="4871"/>
                  </a:cubicBezTo>
                  <a:cubicBezTo>
                    <a:pt x="8158" y="4969"/>
                    <a:pt x="6148" y="5144"/>
                    <a:pt x="7826" y="5339"/>
                  </a:cubicBezTo>
                  <a:cubicBezTo>
                    <a:pt x="8087" y="5364"/>
                    <a:pt x="8334" y="5375"/>
                    <a:pt x="8567" y="5375"/>
                  </a:cubicBezTo>
                  <a:cubicBezTo>
                    <a:pt x="9810" y="5375"/>
                    <a:pt x="10647" y="5074"/>
                    <a:pt x="11123" y="5008"/>
                  </a:cubicBezTo>
                  <a:cubicBezTo>
                    <a:pt x="11689" y="4949"/>
                    <a:pt x="11884" y="4618"/>
                    <a:pt x="10831" y="4403"/>
                  </a:cubicBezTo>
                  <a:cubicBezTo>
                    <a:pt x="9777" y="4188"/>
                    <a:pt x="9348" y="3642"/>
                    <a:pt x="8841" y="3291"/>
                  </a:cubicBezTo>
                  <a:cubicBezTo>
                    <a:pt x="8590" y="3105"/>
                    <a:pt x="8733" y="3056"/>
                    <a:pt x="9082" y="3056"/>
                  </a:cubicBezTo>
                  <a:cubicBezTo>
                    <a:pt x="9466" y="3056"/>
                    <a:pt x="10100" y="3115"/>
                    <a:pt x="10733" y="3115"/>
                  </a:cubicBezTo>
                  <a:cubicBezTo>
                    <a:pt x="11962" y="3115"/>
                    <a:pt x="14558" y="3018"/>
                    <a:pt x="12997" y="2666"/>
                  </a:cubicBezTo>
                  <a:cubicBezTo>
                    <a:pt x="11436" y="2335"/>
                    <a:pt x="12665" y="2452"/>
                    <a:pt x="14265" y="2120"/>
                  </a:cubicBezTo>
                  <a:cubicBezTo>
                    <a:pt x="15884" y="1769"/>
                    <a:pt x="15104" y="1788"/>
                    <a:pt x="16216" y="1359"/>
                  </a:cubicBezTo>
                  <a:cubicBezTo>
                    <a:pt x="17309" y="910"/>
                    <a:pt x="17796" y="423"/>
                    <a:pt x="18440" y="286"/>
                  </a:cubicBezTo>
                  <a:cubicBezTo>
                    <a:pt x="18933" y="170"/>
                    <a:pt x="19124" y="1"/>
                    <a:pt x="18648" y="1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4"/>
            <p:cNvSpPr/>
            <p:nvPr/>
          </p:nvSpPr>
          <p:spPr>
            <a:xfrm>
              <a:off x="4765808" y="2220685"/>
              <a:ext cx="1378714" cy="813142"/>
            </a:xfrm>
            <a:custGeom>
              <a:avLst/>
              <a:gdLst/>
              <a:ahLst/>
              <a:cxnLst/>
              <a:rect l="l" t="t" r="r" b="b"/>
              <a:pathLst>
                <a:path w="21513" h="12688" extrusionOk="0">
                  <a:moveTo>
                    <a:pt x="755" y="1"/>
                  </a:moveTo>
                  <a:cubicBezTo>
                    <a:pt x="653" y="1"/>
                    <a:pt x="507" y="681"/>
                    <a:pt x="596" y="1271"/>
                  </a:cubicBezTo>
                  <a:cubicBezTo>
                    <a:pt x="733" y="2052"/>
                    <a:pt x="733" y="3125"/>
                    <a:pt x="1006" y="3671"/>
                  </a:cubicBezTo>
                  <a:cubicBezTo>
                    <a:pt x="1175" y="4065"/>
                    <a:pt x="1466" y="4449"/>
                    <a:pt x="1373" y="4449"/>
                  </a:cubicBezTo>
                  <a:cubicBezTo>
                    <a:pt x="1337" y="4449"/>
                    <a:pt x="1244" y="4392"/>
                    <a:pt x="1064" y="4256"/>
                  </a:cubicBezTo>
                  <a:cubicBezTo>
                    <a:pt x="559" y="3874"/>
                    <a:pt x="103" y="3180"/>
                    <a:pt x="23" y="3180"/>
                  </a:cubicBezTo>
                  <a:cubicBezTo>
                    <a:pt x="1" y="3180"/>
                    <a:pt x="8" y="3232"/>
                    <a:pt x="50" y="3359"/>
                  </a:cubicBezTo>
                  <a:cubicBezTo>
                    <a:pt x="245" y="3944"/>
                    <a:pt x="1045" y="4803"/>
                    <a:pt x="1298" y="5388"/>
                  </a:cubicBezTo>
                  <a:cubicBezTo>
                    <a:pt x="1533" y="5993"/>
                    <a:pt x="3152" y="7164"/>
                    <a:pt x="3562" y="7905"/>
                  </a:cubicBezTo>
                  <a:cubicBezTo>
                    <a:pt x="3972" y="8627"/>
                    <a:pt x="5591" y="9876"/>
                    <a:pt x="6703" y="10578"/>
                  </a:cubicBezTo>
                  <a:cubicBezTo>
                    <a:pt x="7835" y="11281"/>
                    <a:pt x="10625" y="12315"/>
                    <a:pt x="11484" y="12588"/>
                  </a:cubicBezTo>
                  <a:cubicBezTo>
                    <a:pt x="11715" y="12656"/>
                    <a:pt x="11866" y="12688"/>
                    <a:pt x="11944" y="12688"/>
                  </a:cubicBezTo>
                  <a:cubicBezTo>
                    <a:pt x="12157" y="12688"/>
                    <a:pt x="11841" y="12456"/>
                    <a:pt x="11171" y="12100"/>
                  </a:cubicBezTo>
                  <a:cubicBezTo>
                    <a:pt x="10235" y="11612"/>
                    <a:pt x="9806" y="11047"/>
                    <a:pt x="8420" y="10168"/>
                  </a:cubicBezTo>
                  <a:cubicBezTo>
                    <a:pt x="7358" y="9505"/>
                    <a:pt x="6809" y="8785"/>
                    <a:pt x="7135" y="8785"/>
                  </a:cubicBezTo>
                  <a:cubicBezTo>
                    <a:pt x="7241" y="8785"/>
                    <a:pt x="7437" y="8861"/>
                    <a:pt x="7737" y="9037"/>
                  </a:cubicBezTo>
                  <a:cubicBezTo>
                    <a:pt x="8928" y="9778"/>
                    <a:pt x="12381" y="10949"/>
                    <a:pt x="14040" y="11066"/>
                  </a:cubicBezTo>
                  <a:cubicBezTo>
                    <a:pt x="15361" y="11157"/>
                    <a:pt x="16848" y="11438"/>
                    <a:pt x="18335" y="11438"/>
                  </a:cubicBezTo>
                  <a:cubicBezTo>
                    <a:pt x="18758" y="11438"/>
                    <a:pt x="19181" y="11415"/>
                    <a:pt x="19600" y="11359"/>
                  </a:cubicBezTo>
                  <a:cubicBezTo>
                    <a:pt x="21513" y="11125"/>
                    <a:pt x="19015" y="11261"/>
                    <a:pt x="18079" y="10988"/>
                  </a:cubicBezTo>
                  <a:cubicBezTo>
                    <a:pt x="17747" y="10890"/>
                    <a:pt x="17240" y="10734"/>
                    <a:pt x="16674" y="10539"/>
                  </a:cubicBezTo>
                  <a:cubicBezTo>
                    <a:pt x="15581" y="10110"/>
                    <a:pt x="14274" y="9583"/>
                    <a:pt x="13727" y="9232"/>
                  </a:cubicBezTo>
                  <a:cubicBezTo>
                    <a:pt x="13473" y="9076"/>
                    <a:pt x="13428" y="9021"/>
                    <a:pt x="13508" y="9021"/>
                  </a:cubicBezTo>
                  <a:cubicBezTo>
                    <a:pt x="13700" y="9021"/>
                    <a:pt x="14599" y="9329"/>
                    <a:pt x="15093" y="9329"/>
                  </a:cubicBezTo>
                  <a:cubicBezTo>
                    <a:pt x="15796" y="9329"/>
                    <a:pt x="15737" y="9310"/>
                    <a:pt x="14957" y="9115"/>
                  </a:cubicBezTo>
                  <a:cubicBezTo>
                    <a:pt x="14248" y="8929"/>
                    <a:pt x="13831" y="8495"/>
                    <a:pt x="14552" y="8495"/>
                  </a:cubicBezTo>
                  <a:cubicBezTo>
                    <a:pt x="14665" y="8495"/>
                    <a:pt x="14805" y="8506"/>
                    <a:pt x="14976" y="8530"/>
                  </a:cubicBezTo>
                  <a:cubicBezTo>
                    <a:pt x="15182" y="8558"/>
                    <a:pt x="15388" y="8570"/>
                    <a:pt x="15579" y="8570"/>
                  </a:cubicBezTo>
                  <a:cubicBezTo>
                    <a:pt x="16587" y="8570"/>
                    <a:pt x="17203" y="8235"/>
                    <a:pt x="15366" y="8120"/>
                  </a:cubicBezTo>
                  <a:cubicBezTo>
                    <a:pt x="12245" y="7905"/>
                    <a:pt x="11425" y="7281"/>
                    <a:pt x="10176" y="6559"/>
                  </a:cubicBezTo>
                  <a:cubicBezTo>
                    <a:pt x="9636" y="6235"/>
                    <a:pt x="9309" y="6084"/>
                    <a:pt x="9173" y="6084"/>
                  </a:cubicBezTo>
                  <a:cubicBezTo>
                    <a:pt x="8991" y="6084"/>
                    <a:pt x="9159" y="6358"/>
                    <a:pt x="9630" y="6851"/>
                  </a:cubicBezTo>
                  <a:cubicBezTo>
                    <a:pt x="10352" y="7573"/>
                    <a:pt x="11363" y="8323"/>
                    <a:pt x="10913" y="8323"/>
                  </a:cubicBezTo>
                  <a:cubicBezTo>
                    <a:pt x="10828" y="8323"/>
                    <a:pt x="10690" y="8296"/>
                    <a:pt x="10488" y="8237"/>
                  </a:cubicBezTo>
                  <a:cubicBezTo>
                    <a:pt x="9220" y="7866"/>
                    <a:pt x="6976" y="6812"/>
                    <a:pt x="5006" y="5622"/>
                  </a:cubicBezTo>
                  <a:cubicBezTo>
                    <a:pt x="3015" y="4452"/>
                    <a:pt x="2040" y="2754"/>
                    <a:pt x="1533" y="2208"/>
                  </a:cubicBezTo>
                  <a:lnTo>
                    <a:pt x="1513" y="2188"/>
                  </a:lnTo>
                  <a:cubicBezTo>
                    <a:pt x="986" y="1661"/>
                    <a:pt x="869" y="900"/>
                    <a:pt x="830" y="237"/>
                  </a:cubicBezTo>
                  <a:cubicBezTo>
                    <a:pt x="816" y="71"/>
                    <a:pt x="788" y="1"/>
                    <a:pt x="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4"/>
            <p:cNvSpPr/>
            <p:nvPr/>
          </p:nvSpPr>
          <p:spPr>
            <a:xfrm>
              <a:off x="4765808" y="2219275"/>
              <a:ext cx="1378714" cy="814552"/>
            </a:xfrm>
            <a:custGeom>
              <a:avLst/>
              <a:gdLst/>
              <a:ahLst/>
              <a:cxnLst/>
              <a:rect l="l" t="t" r="r" b="b"/>
              <a:pathLst>
                <a:path w="21513" h="12710" extrusionOk="0">
                  <a:moveTo>
                    <a:pt x="707" y="0"/>
                  </a:moveTo>
                  <a:cubicBezTo>
                    <a:pt x="613" y="0"/>
                    <a:pt x="469" y="666"/>
                    <a:pt x="557" y="1254"/>
                  </a:cubicBezTo>
                  <a:cubicBezTo>
                    <a:pt x="674" y="2035"/>
                    <a:pt x="674" y="3108"/>
                    <a:pt x="947" y="3674"/>
                  </a:cubicBezTo>
                  <a:cubicBezTo>
                    <a:pt x="1130" y="4068"/>
                    <a:pt x="1415" y="4452"/>
                    <a:pt x="1325" y="4452"/>
                  </a:cubicBezTo>
                  <a:cubicBezTo>
                    <a:pt x="1290" y="4452"/>
                    <a:pt x="1199" y="4395"/>
                    <a:pt x="1025" y="4259"/>
                  </a:cubicBezTo>
                  <a:cubicBezTo>
                    <a:pt x="551" y="3892"/>
                    <a:pt x="101" y="3202"/>
                    <a:pt x="23" y="3202"/>
                  </a:cubicBezTo>
                  <a:cubicBezTo>
                    <a:pt x="1" y="3202"/>
                    <a:pt x="7" y="3254"/>
                    <a:pt x="50" y="3381"/>
                  </a:cubicBezTo>
                  <a:cubicBezTo>
                    <a:pt x="245" y="3966"/>
                    <a:pt x="1045" y="4825"/>
                    <a:pt x="1298" y="5410"/>
                  </a:cubicBezTo>
                  <a:cubicBezTo>
                    <a:pt x="1533" y="6015"/>
                    <a:pt x="3152" y="7186"/>
                    <a:pt x="3562" y="7927"/>
                  </a:cubicBezTo>
                  <a:cubicBezTo>
                    <a:pt x="3972" y="8649"/>
                    <a:pt x="5591" y="9898"/>
                    <a:pt x="6703" y="10600"/>
                  </a:cubicBezTo>
                  <a:cubicBezTo>
                    <a:pt x="7835" y="11303"/>
                    <a:pt x="10625" y="12337"/>
                    <a:pt x="11484" y="12610"/>
                  </a:cubicBezTo>
                  <a:cubicBezTo>
                    <a:pt x="11715" y="12678"/>
                    <a:pt x="11866" y="12710"/>
                    <a:pt x="11944" y="12710"/>
                  </a:cubicBezTo>
                  <a:cubicBezTo>
                    <a:pt x="12157" y="12710"/>
                    <a:pt x="11841" y="12478"/>
                    <a:pt x="11171" y="12122"/>
                  </a:cubicBezTo>
                  <a:cubicBezTo>
                    <a:pt x="10235" y="11634"/>
                    <a:pt x="9806" y="11069"/>
                    <a:pt x="8420" y="10190"/>
                  </a:cubicBezTo>
                  <a:cubicBezTo>
                    <a:pt x="7358" y="9527"/>
                    <a:pt x="6809" y="8807"/>
                    <a:pt x="7135" y="8807"/>
                  </a:cubicBezTo>
                  <a:cubicBezTo>
                    <a:pt x="7241" y="8807"/>
                    <a:pt x="7437" y="8883"/>
                    <a:pt x="7737" y="9059"/>
                  </a:cubicBezTo>
                  <a:cubicBezTo>
                    <a:pt x="8928" y="9800"/>
                    <a:pt x="12381" y="10971"/>
                    <a:pt x="14040" y="11088"/>
                  </a:cubicBezTo>
                  <a:cubicBezTo>
                    <a:pt x="15361" y="11179"/>
                    <a:pt x="16848" y="11460"/>
                    <a:pt x="18335" y="11460"/>
                  </a:cubicBezTo>
                  <a:cubicBezTo>
                    <a:pt x="18758" y="11460"/>
                    <a:pt x="19181" y="11437"/>
                    <a:pt x="19600" y="11381"/>
                  </a:cubicBezTo>
                  <a:cubicBezTo>
                    <a:pt x="21513" y="11147"/>
                    <a:pt x="19015" y="11283"/>
                    <a:pt x="18079" y="11010"/>
                  </a:cubicBezTo>
                  <a:cubicBezTo>
                    <a:pt x="17747" y="10912"/>
                    <a:pt x="17240" y="10756"/>
                    <a:pt x="16674" y="10561"/>
                  </a:cubicBezTo>
                  <a:cubicBezTo>
                    <a:pt x="14801" y="10503"/>
                    <a:pt x="11152" y="10210"/>
                    <a:pt x="8869" y="8961"/>
                  </a:cubicBezTo>
                  <a:cubicBezTo>
                    <a:pt x="7331" y="8103"/>
                    <a:pt x="6291" y="7754"/>
                    <a:pt x="5777" y="7754"/>
                  </a:cubicBezTo>
                  <a:cubicBezTo>
                    <a:pt x="5274" y="7754"/>
                    <a:pt x="5275" y="8089"/>
                    <a:pt x="5806" y="8610"/>
                  </a:cubicBezTo>
                  <a:cubicBezTo>
                    <a:pt x="6201" y="8998"/>
                    <a:pt x="6220" y="9169"/>
                    <a:pt x="6027" y="9169"/>
                  </a:cubicBezTo>
                  <a:cubicBezTo>
                    <a:pt x="5706" y="9169"/>
                    <a:pt x="4800" y="8697"/>
                    <a:pt x="4069" y="7966"/>
                  </a:cubicBezTo>
                  <a:cubicBezTo>
                    <a:pt x="2996" y="6893"/>
                    <a:pt x="1435" y="4513"/>
                    <a:pt x="1455" y="2191"/>
                  </a:cubicBezTo>
                  <a:cubicBezTo>
                    <a:pt x="947" y="1644"/>
                    <a:pt x="830" y="903"/>
                    <a:pt x="772" y="240"/>
                  </a:cubicBezTo>
                  <a:cubicBezTo>
                    <a:pt x="762" y="71"/>
                    <a:pt x="737" y="0"/>
                    <a:pt x="707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4"/>
            <p:cNvSpPr/>
            <p:nvPr/>
          </p:nvSpPr>
          <p:spPr>
            <a:xfrm>
              <a:off x="6480879" y="2378280"/>
              <a:ext cx="1217278" cy="805580"/>
            </a:xfrm>
            <a:custGeom>
              <a:avLst/>
              <a:gdLst/>
              <a:ahLst/>
              <a:cxnLst/>
              <a:rect l="l" t="t" r="r" b="b"/>
              <a:pathLst>
                <a:path w="18994" h="12570" extrusionOk="0">
                  <a:moveTo>
                    <a:pt x="13698" y="4919"/>
                  </a:moveTo>
                  <a:cubicBezTo>
                    <a:pt x="13683" y="4919"/>
                    <a:pt x="13680" y="4919"/>
                    <a:pt x="13671" y="4934"/>
                  </a:cubicBezTo>
                  <a:lnTo>
                    <a:pt x="13671" y="4934"/>
                  </a:lnTo>
                  <a:cubicBezTo>
                    <a:pt x="13684" y="4927"/>
                    <a:pt x="13693" y="4922"/>
                    <a:pt x="13698" y="4919"/>
                  </a:cubicBezTo>
                  <a:close/>
                  <a:moveTo>
                    <a:pt x="18931" y="0"/>
                  </a:moveTo>
                  <a:cubicBezTo>
                    <a:pt x="18791" y="0"/>
                    <a:pt x="18346" y="1197"/>
                    <a:pt x="17971" y="1739"/>
                  </a:cubicBezTo>
                  <a:cubicBezTo>
                    <a:pt x="17658" y="2168"/>
                    <a:pt x="16839" y="3358"/>
                    <a:pt x="15512" y="4490"/>
                  </a:cubicBezTo>
                  <a:cubicBezTo>
                    <a:pt x="14556" y="5271"/>
                    <a:pt x="13366" y="6031"/>
                    <a:pt x="11863" y="6461"/>
                  </a:cubicBezTo>
                  <a:cubicBezTo>
                    <a:pt x="13093" y="5778"/>
                    <a:pt x="13327" y="5173"/>
                    <a:pt x="13659" y="4958"/>
                  </a:cubicBezTo>
                  <a:cubicBezTo>
                    <a:pt x="13664" y="4947"/>
                    <a:pt x="13668" y="4940"/>
                    <a:pt x="13671" y="4934"/>
                  </a:cubicBezTo>
                  <a:lnTo>
                    <a:pt x="13671" y="4934"/>
                  </a:lnTo>
                  <a:cubicBezTo>
                    <a:pt x="13468" y="5051"/>
                    <a:pt x="12296" y="5759"/>
                    <a:pt x="12039" y="5778"/>
                  </a:cubicBezTo>
                  <a:cubicBezTo>
                    <a:pt x="12021" y="5781"/>
                    <a:pt x="12008" y="5783"/>
                    <a:pt x="11999" y="5783"/>
                  </a:cubicBezTo>
                  <a:cubicBezTo>
                    <a:pt x="11854" y="5783"/>
                    <a:pt x="12682" y="5357"/>
                    <a:pt x="13268" y="4568"/>
                  </a:cubicBezTo>
                  <a:cubicBezTo>
                    <a:pt x="13931" y="3597"/>
                    <a:pt x="15263" y="1142"/>
                    <a:pt x="14996" y="1142"/>
                  </a:cubicBezTo>
                  <a:cubicBezTo>
                    <a:pt x="14925" y="1142"/>
                    <a:pt x="14741" y="1316"/>
                    <a:pt x="14400" y="1739"/>
                  </a:cubicBezTo>
                  <a:cubicBezTo>
                    <a:pt x="11922" y="4783"/>
                    <a:pt x="7707" y="6578"/>
                    <a:pt x="3844" y="6578"/>
                  </a:cubicBezTo>
                  <a:cubicBezTo>
                    <a:pt x="0" y="6617"/>
                    <a:pt x="742" y="7534"/>
                    <a:pt x="2927" y="7788"/>
                  </a:cubicBezTo>
                  <a:cubicBezTo>
                    <a:pt x="5093" y="8022"/>
                    <a:pt x="5190" y="8197"/>
                    <a:pt x="4586" y="8295"/>
                  </a:cubicBezTo>
                  <a:cubicBezTo>
                    <a:pt x="3961" y="8392"/>
                    <a:pt x="6244" y="8373"/>
                    <a:pt x="4976" y="8763"/>
                  </a:cubicBezTo>
                  <a:cubicBezTo>
                    <a:pt x="3727" y="9153"/>
                    <a:pt x="2498" y="9114"/>
                    <a:pt x="3473" y="9212"/>
                  </a:cubicBezTo>
                  <a:cubicBezTo>
                    <a:pt x="4423" y="9307"/>
                    <a:pt x="4781" y="9994"/>
                    <a:pt x="2818" y="9994"/>
                  </a:cubicBezTo>
                  <a:cubicBezTo>
                    <a:pt x="2765" y="9994"/>
                    <a:pt x="2710" y="9993"/>
                    <a:pt x="2654" y="9992"/>
                  </a:cubicBezTo>
                  <a:cubicBezTo>
                    <a:pt x="2147" y="9992"/>
                    <a:pt x="1698" y="9992"/>
                    <a:pt x="1366" y="10031"/>
                  </a:cubicBezTo>
                  <a:cubicBezTo>
                    <a:pt x="215" y="10070"/>
                    <a:pt x="0" y="10246"/>
                    <a:pt x="1327" y="10519"/>
                  </a:cubicBezTo>
                  <a:cubicBezTo>
                    <a:pt x="2788" y="10789"/>
                    <a:pt x="3939" y="10956"/>
                    <a:pt x="5159" y="10956"/>
                  </a:cubicBezTo>
                  <a:cubicBezTo>
                    <a:pt x="5437" y="10956"/>
                    <a:pt x="5720" y="10947"/>
                    <a:pt x="6010" y="10929"/>
                  </a:cubicBezTo>
                  <a:cubicBezTo>
                    <a:pt x="6078" y="10926"/>
                    <a:pt x="6141" y="10925"/>
                    <a:pt x="6200" y="10925"/>
                  </a:cubicBezTo>
                  <a:cubicBezTo>
                    <a:pt x="7532" y="10925"/>
                    <a:pt x="6408" y="11540"/>
                    <a:pt x="4800" y="11690"/>
                  </a:cubicBezTo>
                  <a:cubicBezTo>
                    <a:pt x="4140" y="11744"/>
                    <a:pt x="3588" y="11777"/>
                    <a:pt x="3103" y="11777"/>
                  </a:cubicBezTo>
                  <a:cubicBezTo>
                    <a:pt x="2371" y="11777"/>
                    <a:pt x="1793" y="11702"/>
                    <a:pt x="1230" y="11514"/>
                  </a:cubicBezTo>
                  <a:cubicBezTo>
                    <a:pt x="1135" y="11481"/>
                    <a:pt x="1060" y="11467"/>
                    <a:pt x="1003" y="11467"/>
                  </a:cubicBezTo>
                  <a:cubicBezTo>
                    <a:pt x="521" y="11467"/>
                    <a:pt x="1419" y="12533"/>
                    <a:pt x="3864" y="12568"/>
                  </a:cubicBezTo>
                  <a:cubicBezTo>
                    <a:pt x="3944" y="12569"/>
                    <a:pt x="4025" y="12570"/>
                    <a:pt x="4106" y="12570"/>
                  </a:cubicBezTo>
                  <a:cubicBezTo>
                    <a:pt x="6746" y="12570"/>
                    <a:pt x="9214" y="11952"/>
                    <a:pt x="11902" y="10948"/>
                  </a:cubicBezTo>
                  <a:cubicBezTo>
                    <a:pt x="13908" y="10209"/>
                    <a:pt x="14255" y="9718"/>
                    <a:pt x="13834" y="9718"/>
                  </a:cubicBezTo>
                  <a:cubicBezTo>
                    <a:pt x="13678" y="9718"/>
                    <a:pt x="13415" y="9786"/>
                    <a:pt x="13093" y="9934"/>
                  </a:cubicBezTo>
                  <a:cubicBezTo>
                    <a:pt x="12664" y="10124"/>
                    <a:pt x="12407" y="10194"/>
                    <a:pt x="12281" y="10194"/>
                  </a:cubicBezTo>
                  <a:cubicBezTo>
                    <a:pt x="12057" y="10194"/>
                    <a:pt x="12243" y="9972"/>
                    <a:pt x="12605" y="9797"/>
                  </a:cubicBezTo>
                  <a:cubicBezTo>
                    <a:pt x="12994" y="9596"/>
                    <a:pt x="13069" y="9422"/>
                    <a:pt x="12869" y="9422"/>
                  </a:cubicBezTo>
                  <a:cubicBezTo>
                    <a:pt x="12778" y="9422"/>
                    <a:pt x="12630" y="9458"/>
                    <a:pt x="12429" y="9544"/>
                  </a:cubicBezTo>
                  <a:cubicBezTo>
                    <a:pt x="12315" y="9590"/>
                    <a:pt x="12236" y="9610"/>
                    <a:pt x="12185" y="9610"/>
                  </a:cubicBezTo>
                  <a:cubicBezTo>
                    <a:pt x="11958" y="9610"/>
                    <a:pt x="12311" y="9215"/>
                    <a:pt x="12741" y="9056"/>
                  </a:cubicBezTo>
                  <a:cubicBezTo>
                    <a:pt x="12878" y="9007"/>
                    <a:pt x="12867" y="8995"/>
                    <a:pt x="12793" y="8995"/>
                  </a:cubicBezTo>
                  <a:cubicBezTo>
                    <a:pt x="12719" y="8995"/>
                    <a:pt x="12582" y="9007"/>
                    <a:pt x="12466" y="9007"/>
                  </a:cubicBezTo>
                  <a:cubicBezTo>
                    <a:pt x="12234" y="9007"/>
                    <a:pt x="12088" y="8958"/>
                    <a:pt x="12702" y="8666"/>
                  </a:cubicBezTo>
                  <a:cubicBezTo>
                    <a:pt x="13912" y="8080"/>
                    <a:pt x="15668" y="5836"/>
                    <a:pt x="16527" y="4900"/>
                  </a:cubicBezTo>
                  <a:cubicBezTo>
                    <a:pt x="17385" y="3983"/>
                    <a:pt x="18673" y="2480"/>
                    <a:pt x="18927" y="705"/>
                  </a:cubicBezTo>
                  <a:cubicBezTo>
                    <a:pt x="18994" y="195"/>
                    <a:pt x="18987" y="0"/>
                    <a:pt x="18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4"/>
            <p:cNvSpPr/>
            <p:nvPr/>
          </p:nvSpPr>
          <p:spPr>
            <a:xfrm>
              <a:off x="6478379" y="2378280"/>
              <a:ext cx="1219777" cy="805580"/>
            </a:xfrm>
            <a:custGeom>
              <a:avLst/>
              <a:gdLst/>
              <a:ahLst/>
              <a:cxnLst/>
              <a:rect l="l" t="t" r="r" b="b"/>
              <a:pathLst>
                <a:path w="19033" h="12570" extrusionOk="0">
                  <a:moveTo>
                    <a:pt x="18970" y="0"/>
                  </a:moveTo>
                  <a:cubicBezTo>
                    <a:pt x="18830" y="0"/>
                    <a:pt x="18385" y="1197"/>
                    <a:pt x="18010" y="1739"/>
                  </a:cubicBezTo>
                  <a:cubicBezTo>
                    <a:pt x="17697" y="2168"/>
                    <a:pt x="16878" y="3358"/>
                    <a:pt x="15551" y="4490"/>
                  </a:cubicBezTo>
                  <a:cubicBezTo>
                    <a:pt x="14907" y="6168"/>
                    <a:pt x="13698" y="7202"/>
                    <a:pt x="11844" y="8100"/>
                  </a:cubicBezTo>
                  <a:cubicBezTo>
                    <a:pt x="9698" y="9114"/>
                    <a:pt x="12683" y="9661"/>
                    <a:pt x="10634" y="10363"/>
                  </a:cubicBezTo>
                  <a:cubicBezTo>
                    <a:pt x="10186" y="10525"/>
                    <a:pt x="9937" y="10587"/>
                    <a:pt x="9792" y="10587"/>
                  </a:cubicBezTo>
                  <a:cubicBezTo>
                    <a:pt x="9338" y="10587"/>
                    <a:pt x="9895" y="9990"/>
                    <a:pt x="8584" y="9990"/>
                  </a:cubicBezTo>
                  <a:cubicBezTo>
                    <a:pt x="8393" y="9990"/>
                    <a:pt x="8163" y="10002"/>
                    <a:pt x="7883" y="10031"/>
                  </a:cubicBezTo>
                  <a:cubicBezTo>
                    <a:pt x="6485" y="10170"/>
                    <a:pt x="4999" y="10322"/>
                    <a:pt x="3699" y="10322"/>
                  </a:cubicBezTo>
                  <a:cubicBezTo>
                    <a:pt x="2803" y="10322"/>
                    <a:pt x="1995" y="10250"/>
                    <a:pt x="1366" y="10051"/>
                  </a:cubicBezTo>
                  <a:cubicBezTo>
                    <a:pt x="234" y="10090"/>
                    <a:pt x="0" y="10266"/>
                    <a:pt x="1347" y="10539"/>
                  </a:cubicBezTo>
                  <a:cubicBezTo>
                    <a:pt x="2792" y="10809"/>
                    <a:pt x="3953" y="10975"/>
                    <a:pt x="5177" y="10975"/>
                  </a:cubicBezTo>
                  <a:cubicBezTo>
                    <a:pt x="5456" y="10975"/>
                    <a:pt x="5739" y="10967"/>
                    <a:pt x="6029" y="10948"/>
                  </a:cubicBezTo>
                  <a:cubicBezTo>
                    <a:pt x="6120" y="10944"/>
                    <a:pt x="6202" y="10942"/>
                    <a:pt x="6276" y="10942"/>
                  </a:cubicBezTo>
                  <a:cubicBezTo>
                    <a:pt x="7540" y="10942"/>
                    <a:pt x="6425" y="11542"/>
                    <a:pt x="4839" y="11690"/>
                  </a:cubicBezTo>
                  <a:cubicBezTo>
                    <a:pt x="4179" y="11744"/>
                    <a:pt x="3627" y="11777"/>
                    <a:pt x="3142" y="11777"/>
                  </a:cubicBezTo>
                  <a:cubicBezTo>
                    <a:pt x="2410" y="11777"/>
                    <a:pt x="1832" y="11702"/>
                    <a:pt x="1269" y="11514"/>
                  </a:cubicBezTo>
                  <a:cubicBezTo>
                    <a:pt x="1174" y="11481"/>
                    <a:pt x="1099" y="11467"/>
                    <a:pt x="1042" y="11467"/>
                  </a:cubicBezTo>
                  <a:cubicBezTo>
                    <a:pt x="560" y="11467"/>
                    <a:pt x="1458" y="12533"/>
                    <a:pt x="3903" y="12568"/>
                  </a:cubicBezTo>
                  <a:cubicBezTo>
                    <a:pt x="3983" y="12569"/>
                    <a:pt x="4064" y="12570"/>
                    <a:pt x="4145" y="12570"/>
                  </a:cubicBezTo>
                  <a:cubicBezTo>
                    <a:pt x="6785" y="12570"/>
                    <a:pt x="9253" y="11952"/>
                    <a:pt x="11941" y="10948"/>
                  </a:cubicBezTo>
                  <a:cubicBezTo>
                    <a:pt x="13947" y="10209"/>
                    <a:pt x="14294" y="9718"/>
                    <a:pt x="13873" y="9718"/>
                  </a:cubicBezTo>
                  <a:cubicBezTo>
                    <a:pt x="13717" y="9718"/>
                    <a:pt x="13454" y="9786"/>
                    <a:pt x="13132" y="9934"/>
                  </a:cubicBezTo>
                  <a:cubicBezTo>
                    <a:pt x="12703" y="10124"/>
                    <a:pt x="12446" y="10194"/>
                    <a:pt x="12320" y="10194"/>
                  </a:cubicBezTo>
                  <a:cubicBezTo>
                    <a:pt x="12096" y="10194"/>
                    <a:pt x="12282" y="9972"/>
                    <a:pt x="12644" y="9797"/>
                  </a:cubicBezTo>
                  <a:cubicBezTo>
                    <a:pt x="13033" y="9596"/>
                    <a:pt x="13108" y="9422"/>
                    <a:pt x="12908" y="9422"/>
                  </a:cubicBezTo>
                  <a:cubicBezTo>
                    <a:pt x="12817" y="9422"/>
                    <a:pt x="12669" y="9458"/>
                    <a:pt x="12468" y="9544"/>
                  </a:cubicBezTo>
                  <a:cubicBezTo>
                    <a:pt x="12354" y="9590"/>
                    <a:pt x="12275" y="9610"/>
                    <a:pt x="12224" y="9610"/>
                  </a:cubicBezTo>
                  <a:cubicBezTo>
                    <a:pt x="11997" y="9610"/>
                    <a:pt x="12350" y="9215"/>
                    <a:pt x="12780" y="9056"/>
                  </a:cubicBezTo>
                  <a:cubicBezTo>
                    <a:pt x="12917" y="9007"/>
                    <a:pt x="12906" y="8995"/>
                    <a:pt x="12832" y="8995"/>
                  </a:cubicBezTo>
                  <a:cubicBezTo>
                    <a:pt x="12758" y="8995"/>
                    <a:pt x="12621" y="9007"/>
                    <a:pt x="12505" y="9007"/>
                  </a:cubicBezTo>
                  <a:cubicBezTo>
                    <a:pt x="12273" y="9007"/>
                    <a:pt x="12127" y="8958"/>
                    <a:pt x="12741" y="8666"/>
                  </a:cubicBezTo>
                  <a:cubicBezTo>
                    <a:pt x="13951" y="8080"/>
                    <a:pt x="15707" y="5836"/>
                    <a:pt x="16566" y="4900"/>
                  </a:cubicBezTo>
                  <a:cubicBezTo>
                    <a:pt x="17424" y="3983"/>
                    <a:pt x="18712" y="2480"/>
                    <a:pt x="18966" y="705"/>
                  </a:cubicBezTo>
                  <a:cubicBezTo>
                    <a:pt x="19033" y="195"/>
                    <a:pt x="19026" y="0"/>
                    <a:pt x="18970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3" name="Google Shape;1183;p44"/>
          <p:cNvGrpSpPr/>
          <p:nvPr/>
        </p:nvGrpSpPr>
        <p:grpSpPr>
          <a:xfrm rot="1502525">
            <a:off x="4567671" y="1571534"/>
            <a:ext cx="3681141" cy="1804948"/>
            <a:chOff x="666499" y="507361"/>
            <a:chExt cx="11161657" cy="5472818"/>
          </a:xfrm>
        </p:grpSpPr>
        <p:sp>
          <p:nvSpPr>
            <p:cNvPr id="1184" name="Google Shape;1184;p44"/>
            <p:cNvSpPr/>
            <p:nvPr/>
          </p:nvSpPr>
          <p:spPr>
            <a:xfrm>
              <a:off x="9594922" y="3490350"/>
              <a:ext cx="2233234" cy="1238140"/>
            </a:xfrm>
            <a:custGeom>
              <a:avLst/>
              <a:gdLst/>
              <a:ahLst/>
              <a:cxnLst/>
              <a:rect l="l" t="t" r="r" b="b"/>
              <a:pathLst>
                <a:path w="57502" h="31880" extrusionOk="0">
                  <a:moveTo>
                    <a:pt x="4025" y="0"/>
                  </a:moveTo>
                  <a:cubicBezTo>
                    <a:pt x="2740" y="0"/>
                    <a:pt x="1401" y="47"/>
                    <a:pt x="1" y="145"/>
                  </a:cubicBezTo>
                  <a:lnTo>
                    <a:pt x="150" y="10650"/>
                  </a:lnTo>
                  <a:cubicBezTo>
                    <a:pt x="20763" y="31880"/>
                    <a:pt x="36282" y="21971"/>
                    <a:pt x="57501" y="28050"/>
                  </a:cubicBezTo>
                  <a:cubicBezTo>
                    <a:pt x="33570" y="19469"/>
                    <a:pt x="30116" y="0"/>
                    <a:pt x="40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4"/>
            <p:cNvSpPr/>
            <p:nvPr/>
          </p:nvSpPr>
          <p:spPr>
            <a:xfrm>
              <a:off x="9569056" y="3554666"/>
              <a:ext cx="1388984" cy="770458"/>
            </a:xfrm>
            <a:custGeom>
              <a:avLst/>
              <a:gdLst/>
              <a:ahLst/>
              <a:cxnLst/>
              <a:rect l="l" t="t" r="r" b="b"/>
              <a:pathLst>
                <a:path w="35764" h="19838" extrusionOk="0">
                  <a:moveTo>
                    <a:pt x="2508" y="0"/>
                  </a:moveTo>
                  <a:cubicBezTo>
                    <a:pt x="1707" y="0"/>
                    <a:pt x="873" y="30"/>
                    <a:pt x="0" y="91"/>
                  </a:cubicBezTo>
                  <a:lnTo>
                    <a:pt x="100" y="6637"/>
                  </a:lnTo>
                  <a:cubicBezTo>
                    <a:pt x="12913" y="19838"/>
                    <a:pt x="22573" y="13670"/>
                    <a:pt x="35764" y="17450"/>
                  </a:cubicBezTo>
                  <a:cubicBezTo>
                    <a:pt x="20880" y="12122"/>
                    <a:pt x="18734" y="0"/>
                    <a:pt x="25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4"/>
            <p:cNvSpPr/>
            <p:nvPr/>
          </p:nvSpPr>
          <p:spPr>
            <a:xfrm>
              <a:off x="8898718" y="3386264"/>
              <a:ext cx="1069080" cy="770730"/>
            </a:xfrm>
            <a:custGeom>
              <a:avLst/>
              <a:gdLst/>
              <a:ahLst/>
              <a:cxnLst/>
              <a:rect l="l" t="t" r="r" b="b"/>
              <a:pathLst>
                <a:path w="27527" h="19845" extrusionOk="0">
                  <a:moveTo>
                    <a:pt x="26035" y="0"/>
                  </a:moveTo>
                  <a:lnTo>
                    <a:pt x="22762" y="90"/>
                  </a:lnTo>
                  <a:lnTo>
                    <a:pt x="0" y="706"/>
                  </a:lnTo>
                  <a:lnTo>
                    <a:pt x="13808" y="15360"/>
                  </a:lnTo>
                  <a:lnTo>
                    <a:pt x="16594" y="18304"/>
                  </a:lnTo>
                  <a:lnTo>
                    <a:pt x="17887" y="19687"/>
                  </a:lnTo>
                  <a:cubicBezTo>
                    <a:pt x="18122" y="19794"/>
                    <a:pt x="18365" y="19844"/>
                    <a:pt x="18611" y="19844"/>
                  </a:cubicBezTo>
                  <a:cubicBezTo>
                    <a:pt x="18937" y="19844"/>
                    <a:pt x="19269" y="19756"/>
                    <a:pt x="19598" y="19598"/>
                  </a:cubicBezTo>
                  <a:cubicBezTo>
                    <a:pt x="20464" y="19200"/>
                    <a:pt x="21369" y="18384"/>
                    <a:pt x="22234" y="17250"/>
                  </a:cubicBezTo>
                  <a:cubicBezTo>
                    <a:pt x="22583" y="16842"/>
                    <a:pt x="22901" y="16365"/>
                    <a:pt x="23209" y="15857"/>
                  </a:cubicBezTo>
                  <a:cubicBezTo>
                    <a:pt x="25159" y="12883"/>
                    <a:pt x="26791" y="8744"/>
                    <a:pt x="27348" y="5422"/>
                  </a:cubicBezTo>
                  <a:lnTo>
                    <a:pt x="27338" y="5402"/>
                  </a:lnTo>
                  <a:cubicBezTo>
                    <a:pt x="27477" y="4536"/>
                    <a:pt x="27527" y="3731"/>
                    <a:pt x="27507" y="3014"/>
                  </a:cubicBezTo>
                  <a:cubicBezTo>
                    <a:pt x="27447" y="1492"/>
                    <a:pt x="27010" y="398"/>
                    <a:pt x="26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4"/>
            <p:cNvSpPr/>
            <p:nvPr/>
          </p:nvSpPr>
          <p:spPr>
            <a:xfrm>
              <a:off x="9300532" y="4199648"/>
              <a:ext cx="2233195" cy="1238217"/>
            </a:xfrm>
            <a:custGeom>
              <a:avLst/>
              <a:gdLst/>
              <a:ahLst/>
              <a:cxnLst/>
              <a:rect l="l" t="t" r="r" b="b"/>
              <a:pathLst>
                <a:path w="57501" h="31882" extrusionOk="0">
                  <a:moveTo>
                    <a:pt x="4042" y="0"/>
                  </a:moveTo>
                  <a:cubicBezTo>
                    <a:pt x="2752" y="0"/>
                    <a:pt x="1406" y="48"/>
                    <a:pt x="0" y="147"/>
                  </a:cubicBezTo>
                  <a:lnTo>
                    <a:pt x="150" y="10662"/>
                  </a:lnTo>
                  <a:cubicBezTo>
                    <a:pt x="20772" y="31881"/>
                    <a:pt x="36291" y="21973"/>
                    <a:pt x="57501" y="28051"/>
                  </a:cubicBezTo>
                  <a:cubicBezTo>
                    <a:pt x="33584" y="19473"/>
                    <a:pt x="30127" y="0"/>
                    <a:pt x="40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4"/>
            <p:cNvSpPr/>
            <p:nvPr/>
          </p:nvSpPr>
          <p:spPr>
            <a:xfrm>
              <a:off x="9274628" y="4263614"/>
              <a:ext cx="1389023" cy="770497"/>
            </a:xfrm>
            <a:custGeom>
              <a:avLst/>
              <a:gdLst/>
              <a:ahLst/>
              <a:cxnLst/>
              <a:rect l="l" t="t" r="r" b="b"/>
              <a:pathLst>
                <a:path w="35765" h="19839" extrusionOk="0">
                  <a:moveTo>
                    <a:pt x="2508" y="1"/>
                  </a:moveTo>
                  <a:cubicBezTo>
                    <a:pt x="1708" y="1"/>
                    <a:pt x="873" y="30"/>
                    <a:pt x="1" y="92"/>
                  </a:cubicBezTo>
                  <a:lnTo>
                    <a:pt x="100" y="6637"/>
                  </a:lnTo>
                  <a:cubicBezTo>
                    <a:pt x="12904" y="19839"/>
                    <a:pt x="22573" y="13671"/>
                    <a:pt x="35764" y="17451"/>
                  </a:cubicBezTo>
                  <a:cubicBezTo>
                    <a:pt x="20880" y="12123"/>
                    <a:pt x="18735" y="1"/>
                    <a:pt x="25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4"/>
            <p:cNvSpPr/>
            <p:nvPr/>
          </p:nvSpPr>
          <p:spPr>
            <a:xfrm>
              <a:off x="8603940" y="4094824"/>
              <a:ext cx="1069080" cy="770497"/>
            </a:xfrm>
            <a:custGeom>
              <a:avLst/>
              <a:gdLst/>
              <a:ahLst/>
              <a:cxnLst/>
              <a:rect l="l" t="t" r="r" b="b"/>
              <a:pathLst>
                <a:path w="27527" h="19839" extrusionOk="0">
                  <a:moveTo>
                    <a:pt x="26074" y="1"/>
                  </a:moveTo>
                  <a:lnTo>
                    <a:pt x="24194" y="51"/>
                  </a:lnTo>
                  <a:lnTo>
                    <a:pt x="20603" y="150"/>
                  </a:lnTo>
                  <a:lnTo>
                    <a:pt x="0" y="737"/>
                  </a:lnTo>
                  <a:lnTo>
                    <a:pt x="14624" y="16226"/>
                  </a:lnTo>
                  <a:lnTo>
                    <a:pt x="17907" y="19698"/>
                  </a:lnTo>
                  <a:cubicBezTo>
                    <a:pt x="18132" y="19793"/>
                    <a:pt x="18367" y="19839"/>
                    <a:pt x="18607" y="19839"/>
                  </a:cubicBezTo>
                  <a:cubicBezTo>
                    <a:pt x="19746" y="19839"/>
                    <a:pt x="21032" y="18821"/>
                    <a:pt x="22264" y="17261"/>
                  </a:cubicBezTo>
                  <a:cubicBezTo>
                    <a:pt x="22582" y="16863"/>
                    <a:pt x="22901" y="16395"/>
                    <a:pt x="23239" y="15868"/>
                  </a:cubicBezTo>
                  <a:cubicBezTo>
                    <a:pt x="25149" y="12884"/>
                    <a:pt x="26770" y="8745"/>
                    <a:pt x="27337" y="5423"/>
                  </a:cubicBezTo>
                  <a:cubicBezTo>
                    <a:pt x="27457" y="4577"/>
                    <a:pt x="27526" y="3761"/>
                    <a:pt x="27487" y="3045"/>
                  </a:cubicBezTo>
                  <a:cubicBezTo>
                    <a:pt x="27477" y="2398"/>
                    <a:pt x="27377" y="1801"/>
                    <a:pt x="27208" y="1344"/>
                  </a:cubicBezTo>
                  <a:cubicBezTo>
                    <a:pt x="27009" y="687"/>
                    <a:pt x="26621" y="250"/>
                    <a:pt x="26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4"/>
            <p:cNvSpPr/>
            <p:nvPr/>
          </p:nvSpPr>
          <p:spPr>
            <a:xfrm>
              <a:off x="8898718" y="3389721"/>
              <a:ext cx="884408" cy="593087"/>
            </a:xfrm>
            <a:custGeom>
              <a:avLst/>
              <a:gdLst/>
              <a:ahLst/>
              <a:cxnLst/>
              <a:rect l="l" t="t" r="r" b="b"/>
              <a:pathLst>
                <a:path w="22772" h="15271" extrusionOk="0">
                  <a:moveTo>
                    <a:pt x="22772" y="1"/>
                  </a:moveTo>
                  <a:lnTo>
                    <a:pt x="0" y="617"/>
                  </a:lnTo>
                  <a:lnTo>
                    <a:pt x="13808" y="15271"/>
                  </a:lnTo>
                  <a:cubicBezTo>
                    <a:pt x="14863" y="14316"/>
                    <a:pt x="16295" y="12883"/>
                    <a:pt x="17688" y="11192"/>
                  </a:cubicBezTo>
                  <a:cubicBezTo>
                    <a:pt x="17808" y="11073"/>
                    <a:pt x="17907" y="10904"/>
                    <a:pt x="18026" y="10744"/>
                  </a:cubicBezTo>
                  <a:cubicBezTo>
                    <a:pt x="19529" y="8894"/>
                    <a:pt x="20971" y="6666"/>
                    <a:pt x="21856" y="4318"/>
                  </a:cubicBezTo>
                  <a:cubicBezTo>
                    <a:pt x="22085" y="3741"/>
                    <a:pt x="22264" y="3184"/>
                    <a:pt x="22374" y="2597"/>
                  </a:cubicBezTo>
                  <a:cubicBezTo>
                    <a:pt x="22613" y="1732"/>
                    <a:pt x="22762" y="866"/>
                    <a:pt x="22772" y="1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4"/>
            <p:cNvSpPr/>
            <p:nvPr/>
          </p:nvSpPr>
          <p:spPr>
            <a:xfrm>
              <a:off x="8603940" y="4100999"/>
              <a:ext cx="833026" cy="624041"/>
            </a:xfrm>
            <a:custGeom>
              <a:avLst/>
              <a:gdLst/>
              <a:ahLst/>
              <a:cxnLst/>
              <a:rect l="l" t="t" r="r" b="b"/>
              <a:pathLst>
                <a:path w="21449" h="16068" extrusionOk="0">
                  <a:moveTo>
                    <a:pt x="20593" y="1"/>
                  </a:moveTo>
                  <a:lnTo>
                    <a:pt x="0" y="578"/>
                  </a:lnTo>
                  <a:lnTo>
                    <a:pt x="14624" y="16067"/>
                  </a:lnTo>
                  <a:cubicBezTo>
                    <a:pt x="16036" y="14794"/>
                    <a:pt x="17180" y="13550"/>
                    <a:pt x="18076" y="12406"/>
                  </a:cubicBezTo>
                  <a:cubicBezTo>
                    <a:pt x="18215" y="12227"/>
                    <a:pt x="18354" y="12058"/>
                    <a:pt x="18434" y="11869"/>
                  </a:cubicBezTo>
                  <a:cubicBezTo>
                    <a:pt x="20613" y="8904"/>
                    <a:pt x="21388" y="6318"/>
                    <a:pt x="21448" y="4229"/>
                  </a:cubicBezTo>
                  <a:cubicBezTo>
                    <a:pt x="21448" y="3622"/>
                    <a:pt x="21408" y="3065"/>
                    <a:pt x="21349" y="2558"/>
                  </a:cubicBezTo>
                  <a:cubicBezTo>
                    <a:pt x="21209" y="1493"/>
                    <a:pt x="20891" y="648"/>
                    <a:pt x="20593" y="1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4"/>
            <p:cNvSpPr/>
            <p:nvPr/>
          </p:nvSpPr>
          <p:spPr>
            <a:xfrm>
              <a:off x="1841959" y="2377021"/>
              <a:ext cx="6884452" cy="3537980"/>
            </a:xfrm>
            <a:custGeom>
              <a:avLst/>
              <a:gdLst/>
              <a:ahLst/>
              <a:cxnLst/>
              <a:rect l="l" t="t" r="r" b="b"/>
              <a:pathLst>
                <a:path w="177263" h="91097" extrusionOk="0">
                  <a:moveTo>
                    <a:pt x="9908" y="0"/>
                  </a:moveTo>
                  <a:cubicBezTo>
                    <a:pt x="3516" y="0"/>
                    <a:pt x="1" y="7348"/>
                    <a:pt x="3429" y="12258"/>
                  </a:cubicBezTo>
                  <a:cubicBezTo>
                    <a:pt x="3847" y="12894"/>
                    <a:pt x="4394" y="13471"/>
                    <a:pt x="5060" y="13979"/>
                  </a:cubicBezTo>
                  <a:lnTo>
                    <a:pt x="9567" y="17600"/>
                  </a:lnTo>
                  <a:lnTo>
                    <a:pt x="18142" y="24474"/>
                  </a:lnTo>
                  <a:lnTo>
                    <a:pt x="25454" y="30333"/>
                  </a:lnTo>
                  <a:cubicBezTo>
                    <a:pt x="26887" y="31457"/>
                    <a:pt x="28339" y="32582"/>
                    <a:pt x="29831" y="33596"/>
                  </a:cubicBezTo>
                  <a:cubicBezTo>
                    <a:pt x="34666" y="36949"/>
                    <a:pt x="39839" y="39784"/>
                    <a:pt x="45301" y="42042"/>
                  </a:cubicBezTo>
                  <a:lnTo>
                    <a:pt x="100523" y="64973"/>
                  </a:lnTo>
                  <a:lnTo>
                    <a:pt x="163435" y="91096"/>
                  </a:lnTo>
                  <a:lnTo>
                    <a:pt x="177263" y="57780"/>
                  </a:lnTo>
                  <a:lnTo>
                    <a:pt x="59129" y="8746"/>
                  </a:lnTo>
                  <a:cubicBezTo>
                    <a:pt x="51996" y="5791"/>
                    <a:pt x="44495" y="3832"/>
                    <a:pt x="36825" y="2976"/>
                  </a:cubicBezTo>
                  <a:lnTo>
                    <a:pt x="27086" y="1912"/>
                  </a:lnTo>
                  <a:lnTo>
                    <a:pt x="15984" y="638"/>
                  </a:lnTo>
                  <a:lnTo>
                    <a:pt x="10840" y="51"/>
                  </a:lnTo>
                  <a:cubicBezTo>
                    <a:pt x="10523" y="17"/>
                    <a:pt x="10213" y="0"/>
                    <a:pt x="99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4"/>
            <p:cNvSpPr/>
            <p:nvPr/>
          </p:nvSpPr>
          <p:spPr>
            <a:xfrm>
              <a:off x="1842153" y="2376904"/>
              <a:ext cx="1051758" cy="950625"/>
            </a:xfrm>
            <a:custGeom>
              <a:avLst/>
              <a:gdLst/>
              <a:ahLst/>
              <a:cxnLst/>
              <a:rect l="l" t="t" r="r" b="b"/>
              <a:pathLst>
                <a:path w="27081" h="24477" extrusionOk="0">
                  <a:moveTo>
                    <a:pt x="9882" y="1"/>
                  </a:moveTo>
                  <a:cubicBezTo>
                    <a:pt x="3504" y="1"/>
                    <a:pt x="1" y="7347"/>
                    <a:pt x="3444" y="12261"/>
                  </a:cubicBezTo>
                  <a:cubicBezTo>
                    <a:pt x="3852" y="12897"/>
                    <a:pt x="4389" y="13474"/>
                    <a:pt x="5055" y="13992"/>
                  </a:cubicBezTo>
                  <a:lnTo>
                    <a:pt x="9562" y="17583"/>
                  </a:lnTo>
                  <a:lnTo>
                    <a:pt x="18167" y="24477"/>
                  </a:lnTo>
                  <a:cubicBezTo>
                    <a:pt x="18346" y="17215"/>
                    <a:pt x="21012" y="7426"/>
                    <a:pt x="27081" y="1895"/>
                  </a:cubicBezTo>
                  <a:lnTo>
                    <a:pt x="15959" y="621"/>
                  </a:lnTo>
                  <a:lnTo>
                    <a:pt x="10835" y="54"/>
                  </a:lnTo>
                  <a:cubicBezTo>
                    <a:pt x="10511" y="18"/>
                    <a:pt x="10193" y="1"/>
                    <a:pt x="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4"/>
            <p:cNvSpPr/>
            <p:nvPr/>
          </p:nvSpPr>
          <p:spPr>
            <a:xfrm>
              <a:off x="1842230" y="2377254"/>
              <a:ext cx="619730" cy="682530"/>
            </a:xfrm>
            <a:custGeom>
              <a:avLst/>
              <a:gdLst/>
              <a:ahLst/>
              <a:cxnLst/>
              <a:rect l="l" t="t" r="r" b="b"/>
              <a:pathLst>
                <a:path w="15957" h="17574" extrusionOk="0">
                  <a:moveTo>
                    <a:pt x="9869" y="0"/>
                  </a:moveTo>
                  <a:cubicBezTo>
                    <a:pt x="3497" y="0"/>
                    <a:pt x="1" y="7341"/>
                    <a:pt x="3442" y="12252"/>
                  </a:cubicBezTo>
                  <a:cubicBezTo>
                    <a:pt x="3850" y="12888"/>
                    <a:pt x="4387" y="13465"/>
                    <a:pt x="5053" y="13983"/>
                  </a:cubicBezTo>
                  <a:lnTo>
                    <a:pt x="9560" y="17574"/>
                  </a:lnTo>
                  <a:cubicBezTo>
                    <a:pt x="10217" y="11923"/>
                    <a:pt x="12256" y="5407"/>
                    <a:pt x="15957" y="632"/>
                  </a:cubicBezTo>
                  <a:lnTo>
                    <a:pt x="10833" y="55"/>
                  </a:lnTo>
                  <a:cubicBezTo>
                    <a:pt x="10505" y="18"/>
                    <a:pt x="10183" y="0"/>
                    <a:pt x="98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4"/>
            <p:cNvSpPr/>
            <p:nvPr/>
          </p:nvSpPr>
          <p:spPr>
            <a:xfrm>
              <a:off x="1842230" y="2377254"/>
              <a:ext cx="6883792" cy="3537747"/>
            </a:xfrm>
            <a:custGeom>
              <a:avLst/>
              <a:gdLst/>
              <a:ahLst/>
              <a:cxnLst/>
              <a:rect l="l" t="t" r="r" b="b"/>
              <a:pathLst>
                <a:path w="177246" h="91091" extrusionOk="0">
                  <a:moveTo>
                    <a:pt x="9860" y="0"/>
                  </a:moveTo>
                  <a:cubicBezTo>
                    <a:pt x="3497" y="0"/>
                    <a:pt x="1" y="7341"/>
                    <a:pt x="3442" y="12252"/>
                  </a:cubicBezTo>
                  <a:cubicBezTo>
                    <a:pt x="5241" y="11412"/>
                    <a:pt x="8220" y="10853"/>
                    <a:pt x="12949" y="10853"/>
                  </a:cubicBezTo>
                  <a:cubicBezTo>
                    <a:pt x="19254" y="10853"/>
                    <a:pt x="28671" y="11847"/>
                    <a:pt x="42548" y="14490"/>
                  </a:cubicBezTo>
                  <a:cubicBezTo>
                    <a:pt x="94696" y="24408"/>
                    <a:pt x="96258" y="46563"/>
                    <a:pt x="136160" y="79779"/>
                  </a:cubicBezTo>
                  <a:lnTo>
                    <a:pt x="163418" y="91090"/>
                  </a:lnTo>
                  <a:lnTo>
                    <a:pt x="177246" y="57784"/>
                  </a:lnTo>
                  <a:lnTo>
                    <a:pt x="59112" y="8740"/>
                  </a:lnTo>
                  <a:cubicBezTo>
                    <a:pt x="51989" y="5776"/>
                    <a:pt x="44478" y="3826"/>
                    <a:pt x="36818" y="2980"/>
                  </a:cubicBezTo>
                  <a:lnTo>
                    <a:pt x="10823" y="55"/>
                  </a:lnTo>
                  <a:cubicBezTo>
                    <a:pt x="10496" y="18"/>
                    <a:pt x="10174" y="0"/>
                    <a:pt x="9860" y="0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4"/>
            <p:cNvSpPr/>
            <p:nvPr/>
          </p:nvSpPr>
          <p:spPr>
            <a:xfrm>
              <a:off x="4602382" y="1963552"/>
              <a:ext cx="5377790" cy="2046309"/>
            </a:xfrm>
            <a:custGeom>
              <a:avLst/>
              <a:gdLst/>
              <a:ahLst/>
              <a:cxnLst/>
              <a:rect l="l" t="t" r="r" b="b"/>
              <a:pathLst>
                <a:path w="138469" h="52689" extrusionOk="0">
                  <a:moveTo>
                    <a:pt x="94311" y="0"/>
                  </a:moveTo>
                  <a:cubicBezTo>
                    <a:pt x="83673" y="0"/>
                    <a:pt x="73018" y="1661"/>
                    <a:pt x="62743" y="4997"/>
                  </a:cubicBezTo>
                  <a:cubicBezTo>
                    <a:pt x="55571" y="7315"/>
                    <a:pt x="48169" y="8678"/>
                    <a:pt x="40708" y="8966"/>
                  </a:cubicBezTo>
                  <a:cubicBezTo>
                    <a:pt x="39493" y="9020"/>
                    <a:pt x="38277" y="9047"/>
                    <a:pt x="37063" y="9047"/>
                  </a:cubicBezTo>
                  <a:cubicBezTo>
                    <a:pt x="30800" y="9047"/>
                    <a:pt x="24552" y="8334"/>
                    <a:pt x="18394" y="6867"/>
                  </a:cubicBezTo>
                  <a:lnTo>
                    <a:pt x="0" y="2580"/>
                  </a:lnTo>
                  <a:lnTo>
                    <a:pt x="120691" y="52688"/>
                  </a:lnTo>
                  <a:lnTo>
                    <a:pt x="138468" y="9872"/>
                  </a:lnTo>
                  <a:lnTo>
                    <a:pt x="133474" y="7803"/>
                  </a:lnTo>
                  <a:cubicBezTo>
                    <a:pt x="120966" y="2611"/>
                    <a:pt x="107651" y="0"/>
                    <a:pt x="94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4"/>
            <p:cNvSpPr/>
            <p:nvPr/>
          </p:nvSpPr>
          <p:spPr>
            <a:xfrm>
              <a:off x="5946514" y="2270683"/>
              <a:ext cx="3906159" cy="1738794"/>
            </a:xfrm>
            <a:custGeom>
              <a:avLst/>
              <a:gdLst/>
              <a:ahLst/>
              <a:cxnLst/>
              <a:rect l="l" t="t" r="r" b="b"/>
              <a:pathLst>
                <a:path w="100577" h="44771" extrusionOk="0">
                  <a:moveTo>
                    <a:pt x="56417" y="1"/>
                  </a:moveTo>
                  <a:cubicBezTo>
                    <a:pt x="45778" y="1"/>
                    <a:pt x="35120" y="1661"/>
                    <a:pt x="24841" y="4998"/>
                  </a:cubicBezTo>
                  <a:cubicBezTo>
                    <a:pt x="17669" y="7336"/>
                    <a:pt x="10287" y="8649"/>
                    <a:pt x="2806" y="8967"/>
                  </a:cubicBezTo>
                  <a:cubicBezTo>
                    <a:pt x="2051" y="9000"/>
                    <a:pt x="1289" y="9032"/>
                    <a:pt x="520" y="9032"/>
                  </a:cubicBezTo>
                  <a:cubicBezTo>
                    <a:pt x="347" y="9032"/>
                    <a:pt x="174" y="9031"/>
                    <a:pt x="1" y="9027"/>
                  </a:cubicBezTo>
                  <a:lnTo>
                    <a:pt x="1" y="9027"/>
                  </a:lnTo>
                  <a:lnTo>
                    <a:pt x="86082" y="44770"/>
                  </a:lnTo>
                  <a:lnTo>
                    <a:pt x="100576" y="9872"/>
                  </a:lnTo>
                  <a:lnTo>
                    <a:pt x="95582" y="7803"/>
                  </a:lnTo>
                  <a:cubicBezTo>
                    <a:pt x="83074" y="2612"/>
                    <a:pt x="69759" y="1"/>
                    <a:pt x="564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4"/>
            <p:cNvSpPr/>
            <p:nvPr/>
          </p:nvSpPr>
          <p:spPr>
            <a:xfrm>
              <a:off x="666887" y="507361"/>
              <a:ext cx="8922255" cy="4223034"/>
            </a:xfrm>
            <a:custGeom>
              <a:avLst/>
              <a:gdLst/>
              <a:ahLst/>
              <a:cxnLst/>
              <a:rect l="l" t="t" r="r" b="b"/>
              <a:pathLst>
                <a:path w="229733" h="108736" extrusionOk="0">
                  <a:moveTo>
                    <a:pt x="48712" y="0"/>
                  </a:moveTo>
                  <a:cubicBezTo>
                    <a:pt x="47232" y="0"/>
                    <a:pt x="45749" y="77"/>
                    <a:pt x="44270" y="232"/>
                  </a:cubicBezTo>
                  <a:cubicBezTo>
                    <a:pt x="41614" y="461"/>
                    <a:pt x="38987" y="1008"/>
                    <a:pt x="36391" y="1754"/>
                  </a:cubicBezTo>
                  <a:lnTo>
                    <a:pt x="25368" y="4977"/>
                  </a:lnTo>
                  <a:lnTo>
                    <a:pt x="12545" y="4390"/>
                  </a:lnTo>
                  <a:lnTo>
                    <a:pt x="12267" y="4380"/>
                  </a:lnTo>
                  <a:cubicBezTo>
                    <a:pt x="12089" y="4372"/>
                    <a:pt x="11914" y="4368"/>
                    <a:pt x="11740" y="4368"/>
                  </a:cubicBezTo>
                  <a:cubicBezTo>
                    <a:pt x="9793" y="4368"/>
                    <a:pt x="8094" y="4874"/>
                    <a:pt x="6706" y="5723"/>
                  </a:cubicBezTo>
                  <a:cubicBezTo>
                    <a:pt x="538" y="9404"/>
                    <a:pt x="1" y="19780"/>
                    <a:pt x="8088" y="23142"/>
                  </a:cubicBezTo>
                  <a:lnTo>
                    <a:pt x="214313" y="108735"/>
                  </a:lnTo>
                  <a:lnTo>
                    <a:pt x="226330" y="79796"/>
                  </a:lnTo>
                  <a:lnTo>
                    <a:pt x="229733" y="71589"/>
                  </a:lnTo>
                  <a:lnTo>
                    <a:pt x="147531" y="37467"/>
                  </a:lnTo>
                  <a:lnTo>
                    <a:pt x="67757" y="4380"/>
                  </a:lnTo>
                  <a:lnTo>
                    <a:pt x="65300" y="3336"/>
                  </a:lnTo>
                  <a:cubicBezTo>
                    <a:pt x="60015" y="1127"/>
                    <a:pt x="54380" y="0"/>
                    <a:pt x="48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4"/>
            <p:cNvSpPr/>
            <p:nvPr/>
          </p:nvSpPr>
          <p:spPr>
            <a:xfrm>
              <a:off x="666499" y="729631"/>
              <a:ext cx="8495742" cy="4001156"/>
            </a:xfrm>
            <a:custGeom>
              <a:avLst/>
              <a:gdLst/>
              <a:ahLst/>
              <a:cxnLst/>
              <a:rect l="l" t="t" r="r" b="b"/>
              <a:pathLst>
                <a:path w="218751" h="103023" extrusionOk="0">
                  <a:moveTo>
                    <a:pt x="6696" y="0"/>
                  </a:moveTo>
                  <a:cubicBezTo>
                    <a:pt x="558" y="3691"/>
                    <a:pt x="1" y="14057"/>
                    <a:pt x="8098" y="17409"/>
                  </a:cubicBezTo>
                  <a:lnTo>
                    <a:pt x="214323" y="103022"/>
                  </a:lnTo>
                  <a:lnTo>
                    <a:pt x="218750" y="92368"/>
                  </a:lnTo>
                  <a:lnTo>
                    <a:pt x="12505" y="6755"/>
                  </a:lnTo>
                  <a:cubicBezTo>
                    <a:pt x="9203" y="5382"/>
                    <a:pt x="7332" y="2805"/>
                    <a:pt x="66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4"/>
            <p:cNvSpPr/>
            <p:nvPr/>
          </p:nvSpPr>
          <p:spPr>
            <a:xfrm>
              <a:off x="1652509" y="515556"/>
              <a:ext cx="1464717" cy="553667"/>
            </a:xfrm>
            <a:custGeom>
              <a:avLst/>
              <a:gdLst/>
              <a:ahLst/>
              <a:cxnLst/>
              <a:rect l="l" t="t" r="r" b="b"/>
              <a:pathLst>
                <a:path w="37714" h="14256" extrusionOk="0">
                  <a:moveTo>
                    <a:pt x="18882" y="1"/>
                  </a:moveTo>
                  <a:cubicBezTo>
                    <a:pt x="16246" y="250"/>
                    <a:pt x="13619" y="787"/>
                    <a:pt x="11003" y="1533"/>
                  </a:cubicBezTo>
                  <a:lnTo>
                    <a:pt x="0" y="4776"/>
                  </a:lnTo>
                  <a:lnTo>
                    <a:pt x="21279" y="13610"/>
                  </a:lnTo>
                  <a:cubicBezTo>
                    <a:pt x="22325" y="14038"/>
                    <a:pt x="23436" y="14256"/>
                    <a:pt x="24548" y="14256"/>
                  </a:cubicBezTo>
                  <a:cubicBezTo>
                    <a:pt x="25552" y="14256"/>
                    <a:pt x="26558" y="14078"/>
                    <a:pt x="27517" y="13719"/>
                  </a:cubicBezTo>
                  <a:lnTo>
                    <a:pt x="36192" y="10486"/>
                  </a:lnTo>
                  <a:cubicBezTo>
                    <a:pt x="37684" y="9929"/>
                    <a:pt x="37714" y="7840"/>
                    <a:pt x="36251" y="7213"/>
                  </a:cubicBezTo>
                  <a:lnTo>
                    <a:pt x="188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4"/>
            <p:cNvSpPr/>
            <p:nvPr/>
          </p:nvSpPr>
          <p:spPr>
            <a:xfrm>
              <a:off x="7918883" y="1010896"/>
              <a:ext cx="2519505" cy="2276848"/>
            </a:xfrm>
            <a:custGeom>
              <a:avLst/>
              <a:gdLst/>
              <a:ahLst/>
              <a:cxnLst/>
              <a:rect l="l" t="t" r="r" b="b"/>
              <a:pathLst>
                <a:path w="64873" h="58625" extrusionOk="0">
                  <a:moveTo>
                    <a:pt x="50378" y="0"/>
                  </a:moveTo>
                  <a:lnTo>
                    <a:pt x="14555" y="28999"/>
                  </a:lnTo>
                  <a:lnTo>
                    <a:pt x="1" y="40768"/>
                  </a:lnTo>
                  <a:lnTo>
                    <a:pt x="42987" y="58624"/>
                  </a:lnTo>
                  <a:lnTo>
                    <a:pt x="51990" y="37037"/>
                  </a:lnTo>
                  <a:lnTo>
                    <a:pt x="64873" y="6019"/>
                  </a:lnTo>
                  <a:lnTo>
                    <a:pt x="503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4"/>
            <p:cNvSpPr/>
            <p:nvPr/>
          </p:nvSpPr>
          <p:spPr>
            <a:xfrm>
              <a:off x="8234944" y="1339309"/>
              <a:ext cx="2097186" cy="1948439"/>
            </a:xfrm>
            <a:custGeom>
              <a:avLst/>
              <a:gdLst/>
              <a:ahLst/>
              <a:cxnLst/>
              <a:rect l="l" t="t" r="r" b="b"/>
              <a:pathLst>
                <a:path w="53999" h="50169" extrusionOk="0">
                  <a:moveTo>
                    <a:pt x="44170" y="0"/>
                  </a:moveTo>
                  <a:lnTo>
                    <a:pt x="1" y="35694"/>
                  </a:lnTo>
                  <a:lnTo>
                    <a:pt x="34869" y="50168"/>
                  </a:lnTo>
                  <a:lnTo>
                    <a:pt x="53999" y="4079"/>
                  </a:lnTo>
                  <a:lnTo>
                    <a:pt x="441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4"/>
            <p:cNvSpPr/>
            <p:nvPr/>
          </p:nvSpPr>
          <p:spPr>
            <a:xfrm>
              <a:off x="4342817" y="2270675"/>
              <a:ext cx="4818531" cy="3709504"/>
            </a:xfrm>
            <a:custGeom>
              <a:avLst/>
              <a:gdLst/>
              <a:ahLst/>
              <a:cxnLst/>
              <a:rect l="l" t="t" r="r" b="b"/>
              <a:pathLst>
                <a:path w="120682" h="92906" extrusionOk="0">
                  <a:moveTo>
                    <a:pt x="0" y="0"/>
                  </a:moveTo>
                  <a:lnTo>
                    <a:pt x="16047" y="9978"/>
                  </a:lnTo>
                  <a:cubicBezTo>
                    <a:pt x="22473" y="13948"/>
                    <a:pt x="28213" y="18772"/>
                    <a:pt x="33257" y="24304"/>
                  </a:cubicBezTo>
                  <a:cubicBezTo>
                    <a:pt x="35456" y="26691"/>
                    <a:pt x="37535" y="29198"/>
                    <a:pt x="39405" y="31854"/>
                  </a:cubicBezTo>
                  <a:cubicBezTo>
                    <a:pt x="41872" y="35266"/>
                    <a:pt x="44051" y="38927"/>
                    <a:pt x="46011" y="42717"/>
                  </a:cubicBezTo>
                  <a:cubicBezTo>
                    <a:pt x="57043" y="64434"/>
                    <a:pt x="75457" y="81495"/>
                    <a:pt x="97920" y="90826"/>
                  </a:cubicBezTo>
                  <a:lnTo>
                    <a:pt x="102914" y="92905"/>
                  </a:lnTo>
                  <a:lnTo>
                    <a:pt x="106197" y="85007"/>
                  </a:lnTo>
                  <a:lnTo>
                    <a:pt x="116742" y="59569"/>
                  </a:lnTo>
                  <a:lnTo>
                    <a:pt x="120681" y="50089"/>
                  </a:lnTo>
                  <a:lnTo>
                    <a:pt x="34610" y="14375"/>
                  </a:lnTo>
                  <a:lnTo>
                    <a:pt x="34600" y="143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4"/>
            <p:cNvSpPr/>
            <p:nvPr/>
          </p:nvSpPr>
          <p:spPr>
            <a:xfrm>
              <a:off x="5818622" y="2930345"/>
              <a:ext cx="3342860" cy="2743170"/>
            </a:xfrm>
            <a:custGeom>
              <a:avLst/>
              <a:gdLst/>
              <a:ahLst/>
              <a:cxnLst/>
              <a:rect l="l" t="t" r="r" b="b"/>
              <a:pathLst>
                <a:path w="86073" h="70632" extrusionOk="0">
                  <a:moveTo>
                    <a:pt x="1" y="0"/>
                  </a:moveTo>
                  <a:lnTo>
                    <a:pt x="1" y="0"/>
                  </a:lnTo>
                  <a:cubicBezTo>
                    <a:pt x="687" y="687"/>
                    <a:pt x="1304" y="1333"/>
                    <a:pt x="1941" y="2000"/>
                  </a:cubicBezTo>
                  <a:cubicBezTo>
                    <a:pt x="6219" y="6695"/>
                    <a:pt x="9919" y="11829"/>
                    <a:pt x="13033" y="17390"/>
                  </a:cubicBezTo>
                  <a:cubicBezTo>
                    <a:pt x="13600" y="18384"/>
                    <a:pt x="14157" y="19419"/>
                    <a:pt x="14674" y="20434"/>
                  </a:cubicBezTo>
                  <a:cubicBezTo>
                    <a:pt x="25707" y="42150"/>
                    <a:pt x="44121" y="59211"/>
                    <a:pt x="66614" y="68533"/>
                  </a:cubicBezTo>
                  <a:lnTo>
                    <a:pt x="71588" y="70632"/>
                  </a:lnTo>
                  <a:lnTo>
                    <a:pt x="82133" y="45194"/>
                  </a:lnTo>
                  <a:lnTo>
                    <a:pt x="86072" y="357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4"/>
            <p:cNvSpPr/>
            <p:nvPr/>
          </p:nvSpPr>
          <p:spPr>
            <a:xfrm>
              <a:off x="2935821" y="3332008"/>
              <a:ext cx="2810204" cy="1568802"/>
            </a:xfrm>
            <a:custGeom>
              <a:avLst/>
              <a:gdLst/>
              <a:ahLst/>
              <a:cxnLst/>
              <a:rect l="l" t="t" r="r" b="b"/>
              <a:pathLst>
                <a:path w="72358" h="40394" extrusionOk="0">
                  <a:moveTo>
                    <a:pt x="9595" y="1"/>
                  </a:moveTo>
                  <a:cubicBezTo>
                    <a:pt x="1135" y="1"/>
                    <a:pt x="1" y="4200"/>
                    <a:pt x="1666" y="9027"/>
                  </a:cubicBezTo>
                  <a:cubicBezTo>
                    <a:pt x="6501" y="12370"/>
                    <a:pt x="11674" y="15205"/>
                    <a:pt x="17136" y="17463"/>
                  </a:cubicBezTo>
                  <a:lnTo>
                    <a:pt x="72358" y="40393"/>
                  </a:lnTo>
                  <a:cubicBezTo>
                    <a:pt x="54600" y="24278"/>
                    <a:pt x="45339" y="6580"/>
                    <a:pt x="18678" y="1099"/>
                  </a:cubicBezTo>
                  <a:cubicBezTo>
                    <a:pt x="14990" y="340"/>
                    <a:pt x="11997" y="1"/>
                    <a:pt x="9595" y="1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4"/>
            <p:cNvSpPr/>
            <p:nvPr/>
          </p:nvSpPr>
          <p:spPr>
            <a:xfrm>
              <a:off x="7918883" y="2137119"/>
              <a:ext cx="2019938" cy="1150639"/>
            </a:xfrm>
            <a:custGeom>
              <a:avLst/>
              <a:gdLst/>
              <a:ahLst/>
              <a:cxnLst/>
              <a:rect l="l" t="t" r="r" b="b"/>
              <a:pathLst>
                <a:path w="52010" h="29627" extrusionOk="0">
                  <a:moveTo>
                    <a:pt x="14565" y="1"/>
                  </a:moveTo>
                  <a:lnTo>
                    <a:pt x="1" y="11770"/>
                  </a:lnTo>
                  <a:lnTo>
                    <a:pt x="43007" y="29626"/>
                  </a:lnTo>
                  <a:lnTo>
                    <a:pt x="52010" y="8039"/>
                  </a:lnTo>
                  <a:lnTo>
                    <a:pt x="52010" y="8039"/>
                  </a:lnTo>
                  <a:cubicBezTo>
                    <a:pt x="48381" y="8974"/>
                    <a:pt x="44842" y="9396"/>
                    <a:pt x="41431" y="9396"/>
                  </a:cubicBezTo>
                  <a:cubicBezTo>
                    <a:pt x="30870" y="9396"/>
                    <a:pt x="21536" y="5355"/>
                    <a:pt x="14565" y="1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4"/>
            <p:cNvSpPr/>
            <p:nvPr/>
          </p:nvSpPr>
          <p:spPr>
            <a:xfrm>
              <a:off x="3222675" y="1001147"/>
              <a:ext cx="1174174" cy="564076"/>
            </a:xfrm>
            <a:custGeom>
              <a:avLst/>
              <a:gdLst/>
              <a:ahLst/>
              <a:cxnLst/>
              <a:rect l="l" t="t" r="r" b="b"/>
              <a:pathLst>
                <a:path w="30233" h="14524" extrusionOk="0">
                  <a:moveTo>
                    <a:pt x="1639" y="1"/>
                  </a:moveTo>
                  <a:cubicBezTo>
                    <a:pt x="1435" y="1"/>
                    <a:pt x="1229" y="43"/>
                    <a:pt x="1035" y="132"/>
                  </a:cubicBezTo>
                  <a:cubicBezTo>
                    <a:pt x="309" y="470"/>
                    <a:pt x="0" y="1326"/>
                    <a:pt x="339" y="2062"/>
                  </a:cubicBezTo>
                  <a:cubicBezTo>
                    <a:pt x="584" y="2588"/>
                    <a:pt x="1106" y="2895"/>
                    <a:pt x="1652" y="2895"/>
                  </a:cubicBezTo>
                  <a:cubicBezTo>
                    <a:pt x="1859" y="2895"/>
                    <a:pt x="2069" y="2851"/>
                    <a:pt x="2269" y="2758"/>
                  </a:cubicBezTo>
                  <a:cubicBezTo>
                    <a:pt x="2985" y="2420"/>
                    <a:pt x="3293" y="1555"/>
                    <a:pt x="2965" y="828"/>
                  </a:cubicBezTo>
                  <a:cubicBezTo>
                    <a:pt x="2718" y="306"/>
                    <a:pt x="2186" y="1"/>
                    <a:pt x="1639" y="1"/>
                  </a:cubicBezTo>
                  <a:close/>
                  <a:moveTo>
                    <a:pt x="6130" y="1941"/>
                  </a:moveTo>
                  <a:cubicBezTo>
                    <a:pt x="5926" y="1941"/>
                    <a:pt x="5719" y="1983"/>
                    <a:pt x="5522" y="2072"/>
                  </a:cubicBezTo>
                  <a:cubicBezTo>
                    <a:pt x="4805" y="2410"/>
                    <a:pt x="4487" y="3266"/>
                    <a:pt x="4825" y="4002"/>
                  </a:cubicBezTo>
                  <a:cubicBezTo>
                    <a:pt x="5071" y="4528"/>
                    <a:pt x="5593" y="4835"/>
                    <a:pt x="6139" y="4835"/>
                  </a:cubicBezTo>
                  <a:cubicBezTo>
                    <a:pt x="6345" y="4835"/>
                    <a:pt x="6556" y="4791"/>
                    <a:pt x="6755" y="4698"/>
                  </a:cubicBezTo>
                  <a:cubicBezTo>
                    <a:pt x="7472" y="4360"/>
                    <a:pt x="7790" y="3494"/>
                    <a:pt x="7452" y="2768"/>
                  </a:cubicBezTo>
                  <a:cubicBezTo>
                    <a:pt x="7205" y="2246"/>
                    <a:pt x="6678" y="1941"/>
                    <a:pt x="6130" y="1941"/>
                  </a:cubicBezTo>
                  <a:close/>
                  <a:moveTo>
                    <a:pt x="10625" y="3865"/>
                  </a:moveTo>
                  <a:cubicBezTo>
                    <a:pt x="10418" y="3865"/>
                    <a:pt x="10208" y="3909"/>
                    <a:pt x="10008" y="4002"/>
                  </a:cubicBezTo>
                  <a:cubicBezTo>
                    <a:pt x="9292" y="4350"/>
                    <a:pt x="8984" y="5205"/>
                    <a:pt x="9312" y="5932"/>
                  </a:cubicBezTo>
                  <a:cubicBezTo>
                    <a:pt x="9558" y="6453"/>
                    <a:pt x="10089" y="6764"/>
                    <a:pt x="10636" y="6764"/>
                  </a:cubicBezTo>
                  <a:cubicBezTo>
                    <a:pt x="10840" y="6764"/>
                    <a:pt x="11047" y="6720"/>
                    <a:pt x="11242" y="6628"/>
                  </a:cubicBezTo>
                  <a:cubicBezTo>
                    <a:pt x="11968" y="6290"/>
                    <a:pt x="12276" y="5424"/>
                    <a:pt x="11938" y="4698"/>
                  </a:cubicBezTo>
                  <a:cubicBezTo>
                    <a:pt x="11693" y="4172"/>
                    <a:pt x="11171" y="3865"/>
                    <a:pt x="10625" y="3865"/>
                  </a:cubicBezTo>
                  <a:close/>
                  <a:moveTo>
                    <a:pt x="15115" y="5805"/>
                  </a:moveTo>
                  <a:cubicBezTo>
                    <a:pt x="14910" y="5805"/>
                    <a:pt x="14702" y="5849"/>
                    <a:pt x="14505" y="5942"/>
                  </a:cubicBezTo>
                  <a:cubicBezTo>
                    <a:pt x="13779" y="6290"/>
                    <a:pt x="13470" y="7145"/>
                    <a:pt x="13799" y="7872"/>
                  </a:cubicBezTo>
                  <a:cubicBezTo>
                    <a:pt x="14045" y="8393"/>
                    <a:pt x="14575" y="8703"/>
                    <a:pt x="15122" y="8703"/>
                  </a:cubicBezTo>
                  <a:cubicBezTo>
                    <a:pt x="15327" y="8703"/>
                    <a:pt x="15534" y="8660"/>
                    <a:pt x="15728" y="8568"/>
                  </a:cubicBezTo>
                  <a:cubicBezTo>
                    <a:pt x="16455" y="8230"/>
                    <a:pt x="16763" y="7364"/>
                    <a:pt x="16425" y="6638"/>
                  </a:cubicBezTo>
                  <a:cubicBezTo>
                    <a:pt x="16180" y="6111"/>
                    <a:pt x="15657" y="5805"/>
                    <a:pt x="15115" y="5805"/>
                  </a:cubicBezTo>
                  <a:close/>
                  <a:moveTo>
                    <a:pt x="19604" y="7744"/>
                  </a:moveTo>
                  <a:cubicBezTo>
                    <a:pt x="19397" y="7744"/>
                    <a:pt x="19188" y="7789"/>
                    <a:pt x="18991" y="7881"/>
                  </a:cubicBezTo>
                  <a:cubicBezTo>
                    <a:pt x="18265" y="8220"/>
                    <a:pt x="17957" y="9085"/>
                    <a:pt x="18295" y="9811"/>
                  </a:cubicBezTo>
                  <a:cubicBezTo>
                    <a:pt x="18541" y="10333"/>
                    <a:pt x="19067" y="10643"/>
                    <a:pt x="19615" y="10643"/>
                  </a:cubicBezTo>
                  <a:cubicBezTo>
                    <a:pt x="19819" y="10643"/>
                    <a:pt x="20027" y="10600"/>
                    <a:pt x="20225" y="10508"/>
                  </a:cubicBezTo>
                  <a:cubicBezTo>
                    <a:pt x="20941" y="10170"/>
                    <a:pt x="21250" y="9304"/>
                    <a:pt x="20921" y="8578"/>
                  </a:cubicBezTo>
                  <a:cubicBezTo>
                    <a:pt x="20676" y="8051"/>
                    <a:pt x="20148" y="7744"/>
                    <a:pt x="19604" y="7744"/>
                  </a:cubicBezTo>
                  <a:close/>
                  <a:moveTo>
                    <a:pt x="24095" y="9684"/>
                  </a:moveTo>
                  <a:cubicBezTo>
                    <a:pt x="23888" y="9684"/>
                    <a:pt x="23678" y="9728"/>
                    <a:pt x="23478" y="9821"/>
                  </a:cubicBezTo>
                  <a:cubicBezTo>
                    <a:pt x="22762" y="10160"/>
                    <a:pt x="22443" y="11025"/>
                    <a:pt x="22782" y="11751"/>
                  </a:cubicBezTo>
                  <a:cubicBezTo>
                    <a:pt x="23028" y="12273"/>
                    <a:pt x="23553" y="12583"/>
                    <a:pt x="24101" y="12583"/>
                  </a:cubicBezTo>
                  <a:cubicBezTo>
                    <a:pt x="24306" y="12583"/>
                    <a:pt x="24514" y="12540"/>
                    <a:pt x="24712" y="12448"/>
                  </a:cubicBezTo>
                  <a:cubicBezTo>
                    <a:pt x="25428" y="12109"/>
                    <a:pt x="25746" y="11244"/>
                    <a:pt x="25408" y="10518"/>
                  </a:cubicBezTo>
                  <a:cubicBezTo>
                    <a:pt x="25163" y="9991"/>
                    <a:pt x="24640" y="9684"/>
                    <a:pt x="24095" y="9684"/>
                  </a:cubicBezTo>
                  <a:close/>
                  <a:moveTo>
                    <a:pt x="28575" y="11626"/>
                  </a:moveTo>
                  <a:cubicBezTo>
                    <a:pt x="28370" y="11626"/>
                    <a:pt x="28162" y="11669"/>
                    <a:pt x="27965" y="11761"/>
                  </a:cubicBezTo>
                  <a:cubicBezTo>
                    <a:pt x="27248" y="12099"/>
                    <a:pt x="26940" y="12955"/>
                    <a:pt x="27268" y="13691"/>
                  </a:cubicBezTo>
                  <a:cubicBezTo>
                    <a:pt x="27514" y="14212"/>
                    <a:pt x="28045" y="14523"/>
                    <a:pt x="28592" y="14523"/>
                  </a:cubicBezTo>
                  <a:cubicBezTo>
                    <a:pt x="28797" y="14523"/>
                    <a:pt x="29003" y="14480"/>
                    <a:pt x="29198" y="14388"/>
                  </a:cubicBezTo>
                  <a:cubicBezTo>
                    <a:pt x="29924" y="14049"/>
                    <a:pt x="30233" y="13184"/>
                    <a:pt x="29895" y="12458"/>
                  </a:cubicBezTo>
                  <a:cubicBezTo>
                    <a:pt x="29648" y="11936"/>
                    <a:pt x="29123" y="11626"/>
                    <a:pt x="28575" y="116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4"/>
            <p:cNvSpPr/>
            <p:nvPr/>
          </p:nvSpPr>
          <p:spPr>
            <a:xfrm>
              <a:off x="4019740" y="1547869"/>
              <a:ext cx="1173786" cy="564037"/>
            </a:xfrm>
            <a:custGeom>
              <a:avLst/>
              <a:gdLst/>
              <a:ahLst/>
              <a:cxnLst/>
              <a:rect l="l" t="t" r="r" b="b"/>
              <a:pathLst>
                <a:path w="30223" h="14523" extrusionOk="0">
                  <a:moveTo>
                    <a:pt x="1648" y="0"/>
                  </a:moveTo>
                  <a:cubicBezTo>
                    <a:pt x="1445" y="0"/>
                    <a:pt x="1239" y="43"/>
                    <a:pt x="1045" y="131"/>
                  </a:cubicBezTo>
                  <a:cubicBezTo>
                    <a:pt x="309" y="470"/>
                    <a:pt x="0" y="1345"/>
                    <a:pt x="349" y="2061"/>
                  </a:cubicBezTo>
                  <a:cubicBezTo>
                    <a:pt x="587" y="2588"/>
                    <a:pt x="1112" y="2895"/>
                    <a:pt x="1657" y="2895"/>
                  </a:cubicBezTo>
                  <a:cubicBezTo>
                    <a:pt x="1863" y="2895"/>
                    <a:pt x="2072" y="2851"/>
                    <a:pt x="2269" y="2758"/>
                  </a:cubicBezTo>
                  <a:cubicBezTo>
                    <a:pt x="2995" y="2420"/>
                    <a:pt x="3303" y="1554"/>
                    <a:pt x="2965" y="828"/>
                  </a:cubicBezTo>
                  <a:cubicBezTo>
                    <a:pt x="2726" y="306"/>
                    <a:pt x="2196" y="0"/>
                    <a:pt x="1648" y="0"/>
                  </a:cubicBezTo>
                  <a:close/>
                  <a:moveTo>
                    <a:pt x="6138" y="1936"/>
                  </a:moveTo>
                  <a:cubicBezTo>
                    <a:pt x="5933" y="1936"/>
                    <a:pt x="5727" y="1979"/>
                    <a:pt x="5532" y="2071"/>
                  </a:cubicBezTo>
                  <a:cubicBezTo>
                    <a:pt x="4795" y="2410"/>
                    <a:pt x="4487" y="3285"/>
                    <a:pt x="4835" y="4001"/>
                  </a:cubicBezTo>
                  <a:cubicBezTo>
                    <a:pt x="5081" y="4528"/>
                    <a:pt x="5603" y="4835"/>
                    <a:pt x="6149" y="4835"/>
                  </a:cubicBezTo>
                  <a:cubicBezTo>
                    <a:pt x="6355" y="4835"/>
                    <a:pt x="6566" y="4791"/>
                    <a:pt x="6765" y="4698"/>
                  </a:cubicBezTo>
                  <a:cubicBezTo>
                    <a:pt x="7481" y="4359"/>
                    <a:pt x="7790" y="3494"/>
                    <a:pt x="7462" y="2768"/>
                  </a:cubicBezTo>
                  <a:cubicBezTo>
                    <a:pt x="7215" y="2246"/>
                    <a:pt x="6685" y="1936"/>
                    <a:pt x="6138" y="1936"/>
                  </a:cubicBezTo>
                  <a:close/>
                  <a:moveTo>
                    <a:pt x="10612" y="3880"/>
                  </a:moveTo>
                  <a:cubicBezTo>
                    <a:pt x="10408" y="3880"/>
                    <a:pt x="10202" y="3922"/>
                    <a:pt x="10008" y="4011"/>
                  </a:cubicBezTo>
                  <a:cubicBezTo>
                    <a:pt x="9282" y="4349"/>
                    <a:pt x="8974" y="5205"/>
                    <a:pt x="9312" y="5941"/>
                  </a:cubicBezTo>
                  <a:cubicBezTo>
                    <a:pt x="9557" y="6468"/>
                    <a:pt x="10080" y="6775"/>
                    <a:pt x="10625" y="6775"/>
                  </a:cubicBezTo>
                  <a:cubicBezTo>
                    <a:pt x="10832" y="6775"/>
                    <a:pt x="11042" y="6730"/>
                    <a:pt x="11242" y="6638"/>
                  </a:cubicBezTo>
                  <a:cubicBezTo>
                    <a:pt x="11958" y="6299"/>
                    <a:pt x="12267" y="5434"/>
                    <a:pt x="11938" y="4708"/>
                  </a:cubicBezTo>
                  <a:cubicBezTo>
                    <a:pt x="11692" y="4185"/>
                    <a:pt x="11160" y="3880"/>
                    <a:pt x="10612" y="3880"/>
                  </a:cubicBezTo>
                  <a:close/>
                  <a:moveTo>
                    <a:pt x="15105" y="5806"/>
                  </a:moveTo>
                  <a:cubicBezTo>
                    <a:pt x="14901" y="5806"/>
                    <a:pt x="14693" y="5849"/>
                    <a:pt x="14495" y="5941"/>
                  </a:cubicBezTo>
                  <a:cubicBezTo>
                    <a:pt x="13779" y="6289"/>
                    <a:pt x="13460" y="7145"/>
                    <a:pt x="13799" y="7871"/>
                  </a:cubicBezTo>
                  <a:cubicBezTo>
                    <a:pt x="14045" y="8392"/>
                    <a:pt x="14570" y="8703"/>
                    <a:pt x="15118" y="8703"/>
                  </a:cubicBezTo>
                  <a:cubicBezTo>
                    <a:pt x="15323" y="8703"/>
                    <a:pt x="15531" y="8659"/>
                    <a:pt x="15728" y="8567"/>
                  </a:cubicBezTo>
                  <a:cubicBezTo>
                    <a:pt x="16445" y="8229"/>
                    <a:pt x="16753" y="7364"/>
                    <a:pt x="16425" y="6638"/>
                  </a:cubicBezTo>
                  <a:cubicBezTo>
                    <a:pt x="16179" y="6116"/>
                    <a:pt x="15653" y="5806"/>
                    <a:pt x="15105" y="5806"/>
                  </a:cubicBezTo>
                  <a:close/>
                  <a:moveTo>
                    <a:pt x="19592" y="7746"/>
                  </a:moveTo>
                  <a:cubicBezTo>
                    <a:pt x="19387" y="7746"/>
                    <a:pt x="19179" y="7789"/>
                    <a:pt x="18982" y="7881"/>
                  </a:cubicBezTo>
                  <a:cubicBezTo>
                    <a:pt x="18265" y="8229"/>
                    <a:pt x="17957" y="9085"/>
                    <a:pt x="18285" y="9811"/>
                  </a:cubicBezTo>
                  <a:cubicBezTo>
                    <a:pt x="18531" y="10332"/>
                    <a:pt x="19062" y="10643"/>
                    <a:pt x="19609" y="10643"/>
                  </a:cubicBezTo>
                  <a:cubicBezTo>
                    <a:pt x="19813" y="10643"/>
                    <a:pt x="20020" y="10599"/>
                    <a:pt x="20215" y="10507"/>
                  </a:cubicBezTo>
                  <a:cubicBezTo>
                    <a:pt x="20941" y="10169"/>
                    <a:pt x="21250" y="9304"/>
                    <a:pt x="20911" y="8577"/>
                  </a:cubicBezTo>
                  <a:cubicBezTo>
                    <a:pt x="20665" y="8056"/>
                    <a:pt x="20140" y="7746"/>
                    <a:pt x="19592" y="7746"/>
                  </a:cubicBezTo>
                  <a:close/>
                  <a:moveTo>
                    <a:pt x="24084" y="9685"/>
                  </a:moveTo>
                  <a:cubicBezTo>
                    <a:pt x="23880" y="9685"/>
                    <a:pt x="23673" y="9729"/>
                    <a:pt x="23478" y="9821"/>
                  </a:cubicBezTo>
                  <a:cubicBezTo>
                    <a:pt x="22752" y="10159"/>
                    <a:pt x="22443" y="11025"/>
                    <a:pt x="22782" y="11751"/>
                  </a:cubicBezTo>
                  <a:cubicBezTo>
                    <a:pt x="23021" y="12272"/>
                    <a:pt x="23549" y="12583"/>
                    <a:pt x="24096" y="12583"/>
                  </a:cubicBezTo>
                  <a:cubicBezTo>
                    <a:pt x="24300" y="12583"/>
                    <a:pt x="24507" y="12539"/>
                    <a:pt x="24702" y="12447"/>
                  </a:cubicBezTo>
                  <a:cubicBezTo>
                    <a:pt x="25428" y="12109"/>
                    <a:pt x="25736" y="11243"/>
                    <a:pt x="25398" y="10517"/>
                  </a:cubicBezTo>
                  <a:cubicBezTo>
                    <a:pt x="25159" y="9996"/>
                    <a:pt x="24630" y="9685"/>
                    <a:pt x="24084" y="9685"/>
                  </a:cubicBezTo>
                  <a:close/>
                  <a:moveTo>
                    <a:pt x="28571" y="11625"/>
                  </a:moveTo>
                  <a:cubicBezTo>
                    <a:pt x="28366" y="11625"/>
                    <a:pt x="28160" y="11669"/>
                    <a:pt x="27965" y="11761"/>
                  </a:cubicBezTo>
                  <a:cubicBezTo>
                    <a:pt x="27238" y="12099"/>
                    <a:pt x="26930" y="12964"/>
                    <a:pt x="27268" y="13691"/>
                  </a:cubicBezTo>
                  <a:cubicBezTo>
                    <a:pt x="27514" y="14212"/>
                    <a:pt x="28040" y="14523"/>
                    <a:pt x="28588" y="14523"/>
                  </a:cubicBezTo>
                  <a:cubicBezTo>
                    <a:pt x="28793" y="14523"/>
                    <a:pt x="29001" y="14479"/>
                    <a:pt x="29198" y="14387"/>
                  </a:cubicBezTo>
                  <a:cubicBezTo>
                    <a:pt x="29915" y="14049"/>
                    <a:pt x="30223" y="13183"/>
                    <a:pt x="29895" y="12457"/>
                  </a:cubicBezTo>
                  <a:cubicBezTo>
                    <a:pt x="29648" y="11936"/>
                    <a:pt x="29118" y="11625"/>
                    <a:pt x="28571" y="116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4"/>
            <p:cNvSpPr/>
            <p:nvPr/>
          </p:nvSpPr>
          <p:spPr>
            <a:xfrm>
              <a:off x="3298409" y="677472"/>
              <a:ext cx="3098262" cy="1285055"/>
            </a:xfrm>
            <a:custGeom>
              <a:avLst/>
              <a:gdLst/>
              <a:ahLst/>
              <a:cxnLst/>
              <a:rect l="l" t="t" r="r" b="b"/>
              <a:pathLst>
                <a:path w="79775" h="33088" extrusionOk="0">
                  <a:moveTo>
                    <a:pt x="0" y="0"/>
                  </a:moveTo>
                  <a:lnTo>
                    <a:pt x="0" y="0"/>
                  </a:lnTo>
                  <a:cubicBezTo>
                    <a:pt x="11321" y="31028"/>
                    <a:pt x="34202" y="17608"/>
                    <a:pt x="79774" y="330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1168;p44">
            <a:extLst>
              <a:ext uri="{FF2B5EF4-FFF2-40B4-BE49-F238E27FC236}">
                <a16:creationId xmlns:a16="http://schemas.microsoft.com/office/drawing/2014/main" id="{9F6075E7-4031-4AB2-AD3B-B376AB9FA564}"/>
              </a:ext>
            </a:extLst>
          </p:cNvPr>
          <p:cNvSpPr txBox="1">
            <a:spLocks/>
          </p:cNvSpPr>
          <p:nvPr/>
        </p:nvSpPr>
        <p:spPr>
          <a:xfrm>
            <a:off x="2136633" y="1534493"/>
            <a:ext cx="2420686" cy="10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sz="10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600" dirty="0"/>
              <a:t>Time Series</a:t>
            </a:r>
            <a:br>
              <a:rPr lang="en-GB" sz="3600" dirty="0"/>
            </a:br>
            <a:r>
              <a:rPr lang="en-GB" sz="3600" dirty="0"/>
              <a:t>Forecasting</a:t>
            </a:r>
          </a:p>
        </p:txBody>
      </p:sp>
      <p:sp>
        <p:nvSpPr>
          <p:cNvPr id="47" name="Google Shape;339;p63">
            <a:extLst>
              <a:ext uri="{FF2B5EF4-FFF2-40B4-BE49-F238E27FC236}">
                <a16:creationId xmlns:a16="http://schemas.microsoft.com/office/drawing/2014/main" id="{AE60166D-56D4-4AA2-8AB3-9E951D4EADC7}"/>
              </a:ext>
            </a:extLst>
          </p:cNvPr>
          <p:cNvSpPr txBox="1">
            <a:spLocks/>
          </p:cNvSpPr>
          <p:nvPr/>
        </p:nvSpPr>
        <p:spPr>
          <a:xfrm>
            <a:off x="719813" y="3736622"/>
            <a:ext cx="5215315" cy="925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ril Fatface"/>
              <a:buNone/>
              <a:defRPr sz="52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ton" panose="020B0604020202020204" charset="0"/>
                <a:sym typeface="Abril Fatface"/>
              </a:rPr>
              <a:t>Current Objective: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"/>
              <a:buNone/>
              <a:tabLst/>
              <a:defRPr/>
            </a:pPr>
            <a:r>
              <a:rPr kumimoji="0" lang="nb-NO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 panose="020B0604020202020204" charset="0"/>
                <a:sym typeface="Fira Sans"/>
              </a:rPr>
              <a:t>Membangun model Peramalan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"/>
              <a:buNone/>
              <a:tabLst/>
              <a:defRPr/>
            </a:pPr>
            <a:r>
              <a:rPr kumimoji="0" lang="nb-NO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 panose="020B0604020202020204" charset="0"/>
                <a:sym typeface="Fira Sans"/>
              </a:rPr>
              <a:t>Seri Waktu Harga Bitcoin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3DF9E5-F7AB-4D8C-A864-772D3C6B3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855360">
            <a:off x="5494702" y="1000235"/>
            <a:ext cx="239253" cy="2571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7" name="Google Shape;2627;p72"/>
          <p:cNvSpPr txBox="1">
            <a:spLocks noGrp="1"/>
          </p:cNvSpPr>
          <p:nvPr>
            <p:ph type="title"/>
          </p:nvPr>
        </p:nvSpPr>
        <p:spPr>
          <a:xfrm>
            <a:off x="4835210" y="1037875"/>
            <a:ext cx="33903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 Importance</a:t>
            </a:r>
            <a:endParaRPr dirty="0"/>
          </a:p>
        </p:txBody>
      </p:sp>
      <p:sp>
        <p:nvSpPr>
          <p:cNvPr id="2633" name="Google Shape;2633;p72"/>
          <p:cNvSpPr/>
          <p:nvPr/>
        </p:nvSpPr>
        <p:spPr>
          <a:xfrm>
            <a:off x="2533794" y="1337425"/>
            <a:ext cx="187790" cy="13"/>
          </a:xfrm>
          <a:custGeom>
            <a:avLst/>
            <a:gdLst/>
            <a:ahLst/>
            <a:cxnLst/>
            <a:rect l="l" t="t" r="r" b="b"/>
            <a:pathLst>
              <a:path w="14379" h="1" fill="none" extrusionOk="0">
                <a:moveTo>
                  <a:pt x="1" y="0"/>
                </a:moveTo>
                <a:lnTo>
                  <a:pt x="14379" y="0"/>
                </a:lnTo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miter lim="4108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5" name="Google Shape;2635;p72"/>
          <p:cNvSpPr/>
          <p:nvPr/>
        </p:nvSpPr>
        <p:spPr>
          <a:xfrm>
            <a:off x="1038812" y="3380175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6" name="Google Shape;2636;p72"/>
          <p:cNvSpPr/>
          <p:nvPr/>
        </p:nvSpPr>
        <p:spPr>
          <a:xfrm>
            <a:off x="3591011" y="2058233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7" name="Google Shape;2637;p72"/>
          <p:cNvSpPr/>
          <p:nvPr/>
        </p:nvSpPr>
        <p:spPr>
          <a:xfrm>
            <a:off x="3209904" y="717242"/>
            <a:ext cx="159361" cy="15922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99B711-11D7-4CF4-BCFA-90FD63253646}"/>
              </a:ext>
            </a:extLst>
          </p:cNvPr>
          <p:cNvGrpSpPr/>
          <p:nvPr/>
        </p:nvGrpSpPr>
        <p:grpSpPr>
          <a:xfrm>
            <a:off x="577850" y="676980"/>
            <a:ext cx="3994150" cy="3657000"/>
            <a:chOff x="453496" y="676980"/>
            <a:chExt cx="3994150" cy="3657000"/>
          </a:xfrm>
        </p:grpSpPr>
        <p:grpSp>
          <p:nvGrpSpPr>
            <p:cNvPr id="2622" name="Google Shape;2622;p72"/>
            <p:cNvGrpSpPr/>
            <p:nvPr/>
          </p:nvGrpSpPr>
          <p:grpSpPr>
            <a:xfrm>
              <a:off x="652682" y="676980"/>
              <a:ext cx="3657000" cy="3657000"/>
              <a:chOff x="829800" y="676980"/>
              <a:chExt cx="3657000" cy="3657000"/>
            </a:xfrm>
          </p:grpSpPr>
          <p:sp>
            <p:nvSpPr>
              <p:cNvPr id="2623" name="Google Shape;2623;p72"/>
              <p:cNvSpPr/>
              <p:nvPr/>
            </p:nvSpPr>
            <p:spPr>
              <a:xfrm>
                <a:off x="829800" y="676980"/>
                <a:ext cx="3657000" cy="3657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72"/>
              <p:cNvSpPr/>
              <p:nvPr/>
            </p:nvSpPr>
            <p:spPr>
              <a:xfrm>
                <a:off x="1002558" y="862428"/>
                <a:ext cx="3286200" cy="3286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72"/>
              <p:cNvSpPr/>
              <p:nvPr/>
            </p:nvSpPr>
            <p:spPr>
              <a:xfrm>
                <a:off x="1204621" y="1051799"/>
                <a:ext cx="2907300" cy="2907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72"/>
              <p:cNvSpPr/>
              <p:nvPr/>
            </p:nvSpPr>
            <p:spPr>
              <a:xfrm>
                <a:off x="1396937" y="1244131"/>
                <a:ext cx="2523000" cy="252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1A44708-A4B5-4FCB-818A-E40A17148E1F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496" y="1108075"/>
              <a:ext cx="3994150" cy="292735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0C4FD8-1FC5-41B9-8EC9-22AD47F2A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671760"/>
              </p:ext>
            </p:extLst>
          </p:nvPr>
        </p:nvGraphicFramePr>
        <p:xfrm>
          <a:off x="4908233" y="1707175"/>
          <a:ext cx="3657917" cy="2346960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2005647">
                  <a:extLst>
                    <a:ext uri="{9D8B030D-6E8A-4147-A177-3AD203B41FA5}">
                      <a16:colId xmlns:a16="http://schemas.microsoft.com/office/drawing/2014/main" val="83016666"/>
                    </a:ext>
                  </a:extLst>
                </a:gridCol>
                <a:gridCol w="824547">
                  <a:extLst>
                    <a:ext uri="{9D8B030D-6E8A-4147-A177-3AD203B41FA5}">
                      <a16:colId xmlns:a16="http://schemas.microsoft.com/office/drawing/2014/main" val="2220934610"/>
                    </a:ext>
                  </a:extLst>
                </a:gridCol>
                <a:gridCol w="827723">
                  <a:extLst>
                    <a:ext uri="{9D8B030D-6E8A-4147-A177-3AD203B41FA5}">
                      <a16:colId xmlns:a16="http://schemas.microsoft.com/office/drawing/2014/main" val="383573698"/>
                    </a:ext>
                  </a:extLst>
                </a:gridCol>
              </a:tblGrid>
              <a:tr h="95911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type</a:t>
                      </a:r>
                      <a:endParaRPr lang="en-GB" sz="1600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encoder</a:t>
                      </a:r>
                      <a:endParaRPr lang="en-GB" sz="160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decoder</a:t>
                      </a:r>
                      <a:endParaRPr lang="en-GB" sz="1600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2836583"/>
                  </a:ext>
                </a:extLst>
              </a:tr>
              <a:tr h="179745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year_futcov</a:t>
                      </a:r>
                      <a:endParaRPr lang="en-GB" sz="1600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1,20</a:t>
                      </a:r>
                      <a:endParaRPr lang="en-GB" sz="1600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2,30</a:t>
                      </a:r>
                      <a:endParaRPr lang="en-GB" sz="160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201981"/>
                  </a:ext>
                </a:extLst>
              </a:tr>
              <a:tr h="179745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holidays_futcov</a:t>
                      </a:r>
                      <a:endParaRPr lang="en-GB" sz="1600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1,70</a:t>
                      </a:r>
                      <a:endParaRPr lang="en-GB" sz="160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5,80</a:t>
                      </a:r>
                      <a:endParaRPr lang="en-GB" sz="160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305398"/>
                  </a:ext>
                </a:extLst>
              </a:tr>
              <a:tr h="179745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sen_futcov</a:t>
                      </a:r>
                      <a:endParaRPr lang="en-GB" sz="1600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3,20</a:t>
                      </a:r>
                      <a:endParaRPr lang="en-GB" sz="1600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11,60</a:t>
                      </a:r>
                      <a:endParaRPr lang="en-GB" sz="160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295424"/>
                  </a:ext>
                </a:extLst>
              </a:tr>
              <a:tr h="179745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week_futcov</a:t>
                      </a:r>
                      <a:endParaRPr lang="en-GB" sz="1600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3,70</a:t>
                      </a:r>
                      <a:endParaRPr lang="en-GB" sz="160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4,90</a:t>
                      </a:r>
                      <a:endParaRPr lang="en-GB" sz="160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183210"/>
                  </a:ext>
                </a:extLst>
              </a:tr>
              <a:tr h="179745"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month_futcov</a:t>
                      </a:r>
                      <a:endParaRPr lang="en-GB" sz="160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6,50</a:t>
                      </a:r>
                      <a:endParaRPr lang="en-GB" sz="1600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4,50</a:t>
                      </a:r>
                      <a:endParaRPr lang="en-GB" sz="160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964891"/>
                  </a:ext>
                </a:extLst>
              </a:tr>
              <a:tr h="179745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price_target</a:t>
                      </a:r>
                      <a:endParaRPr lang="en-GB" sz="1600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9,30</a:t>
                      </a:r>
                      <a:endParaRPr lang="en-GB" sz="1600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-</a:t>
                      </a:r>
                      <a:endParaRPr lang="en-GB" sz="160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254171"/>
                  </a:ext>
                </a:extLst>
              </a:tr>
              <a:tr h="179745"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trend_futcov</a:t>
                      </a:r>
                      <a:endParaRPr lang="en-GB" sz="160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9,60</a:t>
                      </a:r>
                      <a:endParaRPr lang="en-GB" sz="1600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4,20</a:t>
                      </a:r>
                      <a:endParaRPr lang="en-GB" sz="1600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797164"/>
                  </a:ext>
                </a:extLst>
              </a:tr>
              <a:tr h="179745"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volume_futcov</a:t>
                      </a:r>
                      <a:endParaRPr lang="en-GB" sz="160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12,80</a:t>
                      </a:r>
                      <a:endParaRPr lang="en-GB" sz="1600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43,20</a:t>
                      </a:r>
                      <a:endParaRPr lang="en-GB" sz="1600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46785"/>
                  </a:ext>
                </a:extLst>
              </a:tr>
              <a:tr h="179745"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day_futcov</a:t>
                      </a:r>
                      <a:endParaRPr lang="en-GB" sz="160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25,50</a:t>
                      </a:r>
                      <a:endParaRPr lang="en-GB" sz="1600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1,60</a:t>
                      </a:r>
                      <a:endParaRPr lang="en-GB" sz="1600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400908"/>
                  </a:ext>
                </a:extLst>
              </a:tr>
              <a:tr h="179745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linear_increase_futcov</a:t>
                      </a:r>
                      <a:endParaRPr lang="en-GB" sz="1600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26,50</a:t>
                      </a:r>
                      <a:endParaRPr lang="en-GB" sz="1600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22,10</a:t>
                      </a:r>
                      <a:endParaRPr lang="en-GB" sz="1600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767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52"/>
          <p:cNvSpPr txBox="1">
            <a:spLocks noGrp="1"/>
          </p:cNvSpPr>
          <p:nvPr>
            <p:ph type="title"/>
          </p:nvPr>
        </p:nvSpPr>
        <p:spPr>
          <a:xfrm>
            <a:off x="716800" y="320232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Attention Horizon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C26219-02B0-41C1-91B0-4EDBDFCE057A}"/>
              </a:ext>
            </a:extLst>
          </p:cNvPr>
          <p:cNvGrpSpPr/>
          <p:nvPr/>
        </p:nvGrpSpPr>
        <p:grpSpPr>
          <a:xfrm>
            <a:off x="2357892" y="975001"/>
            <a:ext cx="4428116" cy="4428116"/>
            <a:chOff x="3230925" y="1361175"/>
            <a:chExt cx="2659200" cy="2659200"/>
          </a:xfrm>
        </p:grpSpPr>
        <p:sp>
          <p:nvSpPr>
            <p:cNvPr id="1537" name="Google Shape;1537;p52"/>
            <p:cNvSpPr/>
            <p:nvPr/>
          </p:nvSpPr>
          <p:spPr>
            <a:xfrm>
              <a:off x="3230925" y="1361175"/>
              <a:ext cx="2659200" cy="2659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2"/>
            <p:cNvSpPr/>
            <p:nvPr/>
          </p:nvSpPr>
          <p:spPr>
            <a:xfrm>
              <a:off x="3356545" y="1496022"/>
              <a:ext cx="2389500" cy="2389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2"/>
            <p:cNvSpPr/>
            <p:nvPr/>
          </p:nvSpPr>
          <p:spPr>
            <a:xfrm>
              <a:off x="3503474" y="1633722"/>
              <a:ext cx="2114100" cy="2114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2"/>
            <p:cNvSpPr/>
            <p:nvPr/>
          </p:nvSpPr>
          <p:spPr>
            <a:xfrm>
              <a:off x="3643315" y="1773575"/>
              <a:ext cx="1834500" cy="183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2"/>
            <p:cNvSpPr/>
            <p:nvPr/>
          </p:nvSpPr>
          <p:spPr>
            <a:xfrm>
              <a:off x="3787750" y="1906575"/>
              <a:ext cx="1568400" cy="1568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2D06A29A-DC77-465E-8150-36D17D4C8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309" y="1207832"/>
            <a:ext cx="6197382" cy="359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43"/>
          <p:cNvSpPr txBox="1">
            <a:spLocks noGrp="1"/>
          </p:cNvSpPr>
          <p:nvPr>
            <p:ph type="title" idx="2"/>
          </p:nvPr>
        </p:nvSpPr>
        <p:spPr>
          <a:xfrm>
            <a:off x="2281757" y="1412555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  <a:hlinkClick r:id="rId3" action="ppaction://hlinksldjump"/>
              </a:rPr>
              <a:t>01</a:t>
            </a:r>
            <a:endParaRPr dirty="0"/>
          </a:p>
        </p:txBody>
      </p:sp>
      <p:sp>
        <p:nvSpPr>
          <p:cNvPr id="1152" name="Google Shape;1152;p43"/>
          <p:cNvSpPr txBox="1">
            <a:spLocks noGrp="1"/>
          </p:cNvSpPr>
          <p:nvPr>
            <p:ph type="title" idx="4"/>
          </p:nvPr>
        </p:nvSpPr>
        <p:spPr>
          <a:xfrm>
            <a:off x="2281758" y="2983955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  <a:hlinkClick r:id="" action="ppaction://noaction"/>
              </a:rPr>
              <a:t>03</a:t>
            </a:r>
            <a:endParaRPr dirty="0"/>
          </a:p>
        </p:txBody>
      </p:sp>
      <p:sp>
        <p:nvSpPr>
          <p:cNvPr id="1153" name="Google Shape;1153;p43"/>
          <p:cNvSpPr txBox="1">
            <a:spLocks noGrp="1"/>
          </p:cNvSpPr>
          <p:nvPr>
            <p:ph type="title" idx="7"/>
          </p:nvPr>
        </p:nvSpPr>
        <p:spPr>
          <a:xfrm>
            <a:off x="5622283" y="1415905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  <a:hlinkClick r:id="rId4" action="ppaction://hlinksldjump"/>
              </a:rPr>
              <a:t>02</a:t>
            </a:r>
            <a:endParaRPr dirty="0"/>
          </a:p>
        </p:txBody>
      </p:sp>
      <p:sp>
        <p:nvSpPr>
          <p:cNvPr id="1155" name="Google Shape;1155;p43"/>
          <p:cNvSpPr txBox="1">
            <a:spLocks noGrp="1"/>
          </p:cNvSpPr>
          <p:nvPr>
            <p:ph type="title"/>
          </p:nvPr>
        </p:nvSpPr>
        <p:spPr>
          <a:xfrm>
            <a:off x="1499100" y="458900"/>
            <a:ext cx="61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Prapemrosesan</a:t>
            </a:r>
            <a:r>
              <a:rPr lang="en-GB" dirty="0"/>
              <a:t> Data </a:t>
            </a:r>
            <a:r>
              <a:rPr lang="en-GB" dirty="0" err="1"/>
              <a:t>Deret</a:t>
            </a:r>
            <a:r>
              <a:rPr lang="en-GB" dirty="0"/>
              <a:t> Waktu</a:t>
            </a:r>
            <a:endParaRPr dirty="0"/>
          </a:p>
        </p:txBody>
      </p:sp>
      <p:sp>
        <p:nvSpPr>
          <p:cNvPr id="1156" name="Google Shape;1156;p43"/>
          <p:cNvSpPr txBox="1">
            <a:spLocks noGrp="1"/>
          </p:cNvSpPr>
          <p:nvPr>
            <p:ph type="subTitle" idx="1"/>
          </p:nvPr>
        </p:nvSpPr>
        <p:spPr>
          <a:xfrm>
            <a:off x="1280799" y="1952705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</a:rPr>
              <a:t>Outlier Detection</a:t>
            </a:r>
            <a:endParaRPr dirty="0"/>
          </a:p>
        </p:txBody>
      </p:sp>
      <p:sp>
        <p:nvSpPr>
          <p:cNvPr id="1157" name="Google Shape;1157;p43"/>
          <p:cNvSpPr txBox="1">
            <a:spLocks noGrp="1"/>
          </p:cNvSpPr>
          <p:nvPr>
            <p:ph type="subTitle" idx="3"/>
          </p:nvPr>
        </p:nvSpPr>
        <p:spPr>
          <a:xfrm>
            <a:off x="1690600" y="2343055"/>
            <a:ext cx="23592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Isolation Forest</a:t>
            </a:r>
            <a:endParaRPr dirty="0"/>
          </a:p>
        </p:txBody>
      </p:sp>
      <p:sp>
        <p:nvSpPr>
          <p:cNvPr id="1158" name="Google Shape;1158;p43"/>
          <p:cNvSpPr txBox="1">
            <a:spLocks noGrp="1"/>
          </p:cNvSpPr>
          <p:nvPr>
            <p:ph type="subTitle" idx="5"/>
          </p:nvPr>
        </p:nvSpPr>
        <p:spPr>
          <a:xfrm>
            <a:off x="1280799" y="3535867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Stationary Test</a:t>
            </a:r>
            <a:endParaRPr dirty="0"/>
          </a:p>
        </p:txBody>
      </p:sp>
      <p:sp>
        <p:nvSpPr>
          <p:cNvPr id="1159" name="Google Shape;1159;p43"/>
          <p:cNvSpPr txBox="1">
            <a:spLocks noGrp="1"/>
          </p:cNvSpPr>
          <p:nvPr>
            <p:ph type="subTitle" idx="6"/>
          </p:nvPr>
        </p:nvSpPr>
        <p:spPr>
          <a:xfrm>
            <a:off x="1388533" y="3923814"/>
            <a:ext cx="2963334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Augmented </a:t>
            </a:r>
            <a:r>
              <a:rPr lang="en-GB" dirty="0"/>
              <a:t>Dickey-Fuller</a:t>
            </a:r>
            <a:r>
              <a:rPr lang="en" dirty="0"/>
              <a:t> Test</a:t>
            </a:r>
            <a:endParaRPr dirty="0"/>
          </a:p>
        </p:txBody>
      </p:sp>
      <p:sp>
        <p:nvSpPr>
          <p:cNvPr id="1160" name="Google Shape;1160;p43"/>
          <p:cNvSpPr txBox="1">
            <a:spLocks noGrp="1"/>
          </p:cNvSpPr>
          <p:nvPr>
            <p:ph type="subTitle" idx="8"/>
          </p:nvPr>
        </p:nvSpPr>
        <p:spPr>
          <a:xfrm>
            <a:off x="4621326" y="1952705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Outlier Handling</a:t>
            </a:r>
            <a:endParaRPr dirty="0"/>
          </a:p>
        </p:txBody>
      </p:sp>
      <p:sp>
        <p:nvSpPr>
          <p:cNvPr id="1161" name="Google Shape;1161;p43"/>
          <p:cNvSpPr txBox="1">
            <a:spLocks noGrp="1"/>
          </p:cNvSpPr>
          <p:nvPr>
            <p:ph type="subTitle" idx="9"/>
          </p:nvPr>
        </p:nvSpPr>
        <p:spPr>
          <a:xfrm>
            <a:off x="5031125" y="2349801"/>
            <a:ext cx="23592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Simple Moving Average</a:t>
            </a:r>
            <a:endParaRPr dirty="0"/>
          </a:p>
        </p:txBody>
      </p:sp>
      <p:sp>
        <p:nvSpPr>
          <p:cNvPr id="21" name="Google Shape;1152;p43">
            <a:extLst>
              <a:ext uri="{FF2B5EF4-FFF2-40B4-BE49-F238E27FC236}">
                <a16:creationId xmlns:a16="http://schemas.microsoft.com/office/drawing/2014/main" id="{4AEFD74C-73B1-4B74-829C-E7E8C4785818}"/>
              </a:ext>
            </a:extLst>
          </p:cNvPr>
          <p:cNvSpPr txBox="1">
            <a:spLocks/>
          </p:cNvSpPr>
          <p:nvPr/>
        </p:nvSpPr>
        <p:spPr>
          <a:xfrm>
            <a:off x="5622285" y="2983955"/>
            <a:ext cx="1176900" cy="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nton"/>
              <a:buNone/>
              <a:defRPr sz="36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>
                <a:uFill>
                  <a:noFill/>
                </a:uFill>
              </a:rPr>
              <a:t>04</a:t>
            </a:r>
            <a:endParaRPr lang="en" dirty="0"/>
          </a:p>
        </p:txBody>
      </p:sp>
      <p:sp>
        <p:nvSpPr>
          <p:cNvPr id="22" name="Google Shape;1158;p43">
            <a:extLst>
              <a:ext uri="{FF2B5EF4-FFF2-40B4-BE49-F238E27FC236}">
                <a16:creationId xmlns:a16="http://schemas.microsoft.com/office/drawing/2014/main" id="{84C072DF-9DEF-4FC8-BFDB-75341D368CF0}"/>
              </a:ext>
            </a:extLst>
          </p:cNvPr>
          <p:cNvSpPr txBox="1">
            <a:spLocks/>
          </p:cNvSpPr>
          <p:nvPr/>
        </p:nvSpPr>
        <p:spPr>
          <a:xfrm>
            <a:off x="4621326" y="3535867"/>
            <a:ext cx="31788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GB" dirty="0"/>
              <a:t>Transformation</a:t>
            </a:r>
          </a:p>
        </p:txBody>
      </p:sp>
      <p:sp>
        <p:nvSpPr>
          <p:cNvPr id="23" name="Google Shape;1159;p43">
            <a:extLst>
              <a:ext uri="{FF2B5EF4-FFF2-40B4-BE49-F238E27FC236}">
                <a16:creationId xmlns:a16="http://schemas.microsoft.com/office/drawing/2014/main" id="{05A9F750-6EE7-45A7-BC80-21B261D5C779}"/>
              </a:ext>
            </a:extLst>
          </p:cNvPr>
          <p:cNvSpPr txBox="1">
            <a:spLocks/>
          </p:cNvSpPr>
          <p:nvPr/>
        </p:nvSpPr>
        <p:spPr>
          <a:xfrm>
            <a:off x="4729060" y="3923814"/>
            <a:ext cx="2963334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US" dirty="0"/>
              <a:t>Differencing Transformation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46"/>
          <p:cNvSpPr txBox="1">
            <a:spLocks noGrp="1"/>
          </p:cNvSpPr>
          <p:nvPr>
            <p:ph type="title"/>
          </p:nvPr>
        </p:nvSpPr>
        <p:spPr>
          <a:xfrm>
            <a:off x="4329649" y="1888500"/>
            <a:ext cx="3942284" cy="8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Outlier Detection dan Handling</a:t>
            </a:r>
            <a:endParaRPr dirty="0"/>
          </a:p>
        </p:txBody>
      </p:sp>
      <p:sp>
        <p:nvSpPr>
          <p:cNvPr id="1305" name="Google Shape;1305;p46"/>
          <p:cNvSpPr txBox="1">
            <a:spLocks noGrp="1"/>
          </p:cNvSpPr>
          <p:nvPr>
            <p:ph type="subTitle" idx="1"/>
          </p:nvPr>
        </p:nvSpPr>
        <p:spPr>
          <a:xfrm>
            <a:off x="4329025" y="2571750"/>
            <a:ext cx="3859800" cy="5004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Terdapat</a:t>
            </a:r>
            <a:r>
              <a:rPr lang="en-US" dirty="0"/>
              <a:t> 204 outlier!</a:t>
            </a:r>
            <a:endParaRPr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0AB52AD-C0EA-4275-9FDA-C6754379F75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0" y="1092940"/>
            <a:ext cx="3691890" cy="2839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41"/>
          <p:cNvSpPr/>
          <p:nvPr/>
        </p:nvSpPr>
        <p:spPr>
          <a:xfrm>
            <a:off x="2768875" y="2501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41"/>
          <p:cNvSpPr/>
          <p:nvPr/>
        </p:nvSpPr>
        <p:spPr>
          <a:xfrm>
            <a:off x="6991300" y="449211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41"/>
          <p:cNvSpPr/>
          <p:nvPr/>
        </p:nvSpPr>
        <p:spPr>
          <a:xfrm>
            <a:off x="1683850" y="606450"/>
            <a:ext cx="84425" cy="844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41"/>
          <p:cNvSpPr/>
          <p:nvPr/>
        </p:nvSpPr>
        <p:spPr>
          <a:xfrm>
            <a:off x="8279200" y="35868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41"/>
          <p:cNvSpPr/>
          <p:nvPr/>
        </p:nvSpPr>
        <p:spPr>
          <a:xfrm>
            <a:off x="2085475" y="1832325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41"/>
          <p:cNvSpPr/>
          <p:nvPr/>
        </p:nvSpPr>
        <p:spPr>
          <a:xfrm>
            <a:off x="250075" y="22508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41"/>
          <p:cNvSpPr/>
          <p:nvPr/>
        </p:nvSpPr>
        <p:spPr>
          <a:xfrm>
            <a:off x="3073325" y="167505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41"/>
          <p:cNvSpPr/>
          <p:nvPr/>
        </p:nvSpPr>
        <p:spPr>
          <a:xfrm>
            <a:off x="1007400" y="3966475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41"/>
          <p:cNvSpPr/>
          <p:nvPr/>
        </p:nvSpPr>
        <p:spPr>
          <a:xfrm>
            <a:off x="1958100" y="4390950"/>
            <a:ext cx="84425" cy="844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1"/>
          <p:cNvSpPr/>
          <p:nvPr/>
        </p:nvSpPr>
        <p:spPr>
          <a:xfrm>
            <a:off x="2753888" y="4593825"/>
            <a:ext cx="220713" cy="294030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41"/>
          <p:cNvSpPr/>
          <p:nvPr/>
        </p:nvSpPr>
        <p:spPr>
          <a:xfrm>
            <a:off x="561413" y="4530988"/>
            <a:ext cx="316817" cy="419709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41"/>
          <p:cNvSpPr/>
          <p:nvPr/>
        </p:nvSpPr>
        <p:spPr>
          <a:xfrm>
            <a:off x="4785800" y="28298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41"/>
          <p:cNvSpPr/>
          <p:nvPr/>
        </p:nvSpPr>
        <p:spPr>
          <a:xfrm>
            <a:off x="8483525" y="4887850"/>
            <a:ext cx="84425" cy="844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41"/>
          <p:cNvSpPr/>
          <p:nvPr/>
        </p:nvSpPr>
        <p:spPr>
          <a:xfrm>
            <a:off x="8825650" y="3773355"/>
            <a:ext cx="84428" cy="112474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41"/>
          <p:cNvSpPr/>
          <p:nvPr/>
        </p:nvSpPr>
        <p:spPr>
          <a:xfrm>
            <a:off x="2579100" y="3486930"/>
            <a:ext cx="84428" cy="112474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41"/>
          <p:cNvSpPr/>
          <p:nvPr/>
        </p:nvSpPr>
        <p:spPr>
          <a:xfrm>
            <a:off x="4048400" y="469555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41"/>
          <p:cNvSpPr/>
          <p:nvPr/>
        </p:nvSpPr>
        <p:spPr>
          <a:xfrm>
            <a:off x="5181325" y="320267"/>
            <a:ext cx="84428" cy="112474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EA8180-792C-4F4E-AAE2-5ACE2DBC03D4}"/>
              </a:ext>
            </a:extLst>
          </p:cNvPr>
          <p:cNvGrpSpPr/>
          <p:nvPr/>
        </p:nvGrpSpPr>
        <p:grpSpPr>
          <a:xfrm>
            <a:off x="1157444" y="1365770"/>
            <a:ext cx="6829111" cy="2411960"/>
            <a:chOff x="1323475" y="1214629"/>
            <a:chExt cx="6829111" cy="241196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E28CD90-F2A6-49A1-8D08-66148E020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3475" y="1966479"/>
              <a:ext cx="6761376" cy="1660110"/>
            </a:xfrm>
            <a:prstGeom prst="rect">
              <a:avLst/>
            </a:prstGeom>
          </p:spPr>
        </p:pic>
        <p:sp>
          <p:nvSpPr>
            <p:cNvPr id="45" name="Google Shape;1304;p46">
              <a:extLst>
                <a:ext uri="{FF2B5EF4-FFF2-40B4-BE49-F238E27FC236}">
                  <a16:creationId xmlns:a16="http://schemas.microsoft.com/office/drawing/2014/main" id="{39C8BB5C-6A12-4CE1-9A44-FD4F30B454D0}"/>
                </a:ext>
              </a:extLst>
            </p:cNvPr>
            <p:cNvSpPr txBox="1">
              <a:spLocks/>
            </p:cNvSpPr>
            <p:nvPr/>
          </p:nvSpPr>
          <p:spPr>
            <a:xfrm>
              <a:off x="4913561" y="1214629"/>
              <a:ext cx="3239025" cy="81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nton"/>
                <a:buNone/>
                <a:defRPr sz="6600" b="0" i="0" u="none" strike="noStrike" cap="none">
                  <a:solidFill>
                    <a:schemeClr val="dk1"/>
                  </a:solidFill>
                  <a:latin typeface="Anton"/>
                  <a:ea typeface="Anton"/>
                  <a:cs typeface="Anton"/>
                  <a:sym typeface="Anton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GB" sz="4000" dirty="0"/>
                <a:t>Stationary Test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55"/>
          <p:cNvSpPr txBox="1">
            <a:spLocks noGrp="1"/>
          </p:cNvSpPr>
          <p:nvPr>
            <p:ph type="title"/>
          </p:nvPr>
        </p:nvSpPr>
        <p:spPr>
          <a:xfrm>
            <a:off x="716800" y="210167"/>
            <a:ext cx="7710300" cy="848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/>
              <a:t>Differencing Transformation</a:t>
            </a:r>
            <a:br>
              <a:rPr lang="en-US" dirty="0"/>
            </a:br>
            <a:r>
              <a:rPr lang="en-US" sz="1400" dirty="0">
                <a:latin typeface="Barlow" panose="020B0604020202020204" charset="0"/>
              </a:rPr>
              <a:t>The First Order! With some Spice</a:t>
            </a:r>
            <a:endParaRPr dirty="0">
              <a:latin typeface="Barlow" panose="020B060402020202020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48FFC92-3F31-45BA-BA8B-9B6DF0228E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00581" y="1263797"/>
            <a:ext cx="6742838" cy="356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5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41"/>
          <p:cNvSpPr/>
          <p:nvPr/>
        </p:nvSpPr>
        <p:spPr>
          <a:xfrm>
            <a:off x="2768875" y="2501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41"/>
          <p:cNvSpPr/>
          <p:nvPr/>
        </p:nvSpPr>
        <p:spPr>
          <a:xfrm>
            <a:off x="6991300" y="449211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41"/>
          <p:cNvSpPr/>
          <p:nvPr/>
        </p:nvSpPr>
        <p:spPr>
          <a:xfrm>
            <a:off x="1683850" y="606450"/>
            <a:ext cx="84425" cy="844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41"/>
          <p:cNvSpPr/>
          <p:nvPr/>
        </p:nvSpPr>
        <p:spPr>
          <a:xfrm>
            <a:off x="8279200" y="35868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41"/>
          <p:cNvSpPr/>
          <p:nvPr/>
        </p:nvSpPr>
        <p:spPr>
          <a:xfrm>
            <a:off x="2085475" y="1832325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41"/>
          <p:cNvSpPr/>
          <p:nvPr/>
        </p:nvSpPr>
        <p:spPr>
          <a:xfrm>
            <a:off x="250075" y="22508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41"/>
          <p:cNvSpPr/>
          <p:nvPr/>
        </p:nvSpPr>
        <p:spPr>
          <a:xfrm>
            <a:off x="3073325" y="167505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41"/>
          <p:cNvSpPr/>
          <p:nvPr/>
        </p:nvSpPr>
        <p:spPr>
          <a:xfrm>
            <a:off x="1007400" y="3966475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41"/>
          <p:cNvSpPr/>
          <p:nvPr/>
        </p:nvSpPr>
        <p:spPr>
          <a:xfrm>
            <a:off x="1958100" y="4390950"/>
            <a:ext cx="84425" cy="844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1"/>
          <p:cNvSpPr/>
          <p:nvPr/>
        </p:nvSpPr>
        <p:spPr>
          <a:xfrm>
            <a:off x="2753888" y="4593825"/>
            <a:ext cx="220713" cy="294030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41"/>
          <p:cNvSpPr/>
          <p:nvPr/>
        </p:nvSpPr>
        <p:spPr>
          <a:xfrm>
            <a:off x="561413" y="4530988"/>
            <a:ext cx="316817" cy="419709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41"/>
          <p:cNvSpPr/>
          <p:nvPr/>
        </p:nvSpPr>
        <p:spPr>
          <a:xfrm>
            <a:off x="4785800" y="28298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41"/>
          <p:cNvSpPr/>
          <p:nvPr/>
        </p:nvSpPr>
        <p:spPr>
          <a:xfrm>
            <a:off x="8483525" y="4887850"/>
            <a:ext cx="84425" cy="844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41"/>
          <p:cNvSpPr/>
          <p:nvPr/>
        </p:nvSpPr>
        <p:spPr>
          <a:xfrm>
            <a:off x="8825650" y="3773355"/>
            <a:ext cx="84428" cy="112474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41"/>
          <p:cNvSpPr/>
          <p:nvPr/>
        </p:nvSpPr>
        <p:spPr>
          <a:xfrm>
            <a:off x="2579100" y="3486930"/>
            <a:ext cx="84428" cy="112474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41"/>
          <p:cNvSpPr/>
          <p:nvPr/>
        </p:nvSpPr>
        <p:spPr>
          <a:xfrm>
            <a:off x="4048400" y="469555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41"/>
          <p:cNvSpPr/>
          <p:nvPr/>
        </p:nvSpPr>
        <p:spPr>
          <a:xfrm>
            <a:off x="5181325" y="320267"/>
            <a:ext cx="84428" cy="112474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C46AF1-3953-45FF-929B-305D576A6F30}"/>
              </a:ext>
            </a:extLst>
          </p:cNvPr>
          <p:cNvGrpSpPr/>
          <p:nvPr/>
        </p:nvGrpSpPr>
        <p:grpSpPr>
          <a:xfrm>
            <a:off x="1157444" y="1645244"/>
            <a:ext cx="6829111" cy="1853012"/>
            <a:chOff x="1323475" y="1502570"/>
            <a:chExt cx="6829111" cy="1853012"/>
          </a:xfrm>
        </p:grpSpPr>
        <p:sp>
          <p:nvSpPr>
            <p:cNvPr id="45" name="Google Shape;1304;p46">
              <a:extLst>
                <a:ext uri="{FF2B5EF4-FFF2-40B4-BE49-F238E27FC236}">
                  <a16:creationId xmlns:a16="http://schemas.microsoft.com/office/drawing/2014/main" id="{39C8BB5C-6A12-4CE1-9A44-FD4F30B454D0}"/>
                </a:ext>
              </a:extLst>
            </p:cNvPr>
            <p:cNvSpPr txBox="1">
              <a:spLocks/>
            </p:cNvSpPr>
            <p:nvPr/>
          </p:nvSpPr>
          <p:spPr>
            <a:xfrm>
              <a:off x="4913561" y="1502570"/>
              <a:ext cx="3239025" cy="81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nton"/>
                <a:buNone/>
                <a:defRPr sz="6600" b="0" i="0" u="none" strike="noStrike" cap="none">
                  <a:solidFill>
                    <a:schemeClr val="dk1"/>
                  </a:solidFill>
                  <a:latin typeface="Anton"/>
                  <a:ea typeface="Anton"/>
                  <a:cs typeface="Anton"/>
                  <a:sym typeface="Anton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GB" sz="4000" dirty="0"/>
                <a:t>Stationary Test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3ED6895-F5B3-4606-B611-A428BC9460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6056"/>
            <a:stretch/>
          </p:blipFill>
          <p:spPr>
            <a:xfrm>
              <a:off x="1323475" y="2282448"/>
              <a:ext cx="6761376" cy="10731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516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47"/>
          <p:cNvSpPr/>
          <p:nvPr/>
        </p:nvSpPr>
        <p:spPr>
          <a:xfrm rot="3599977" flipH="1">
            <a:off x="-1666026" y="1872631"/>
            <a:ext cx="119528" cy="11947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349;p47">
            <a:extLst>
              <a:ext uri="{FF2B5EF4-FFF2-40B4-BE49-F238E27FC236}">
                <a16:creationId xmlns:a16="http://schemas.microsoft.com/office/drawing/2014/main" id="{2B66366E-B735-4DB9-95F6-3AA09FCFAE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5867" y="1746517"/>
            <a:ext cx="7552266" cy="227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FORECASTING!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42"/>
          <p:cNvSpPr txBox="1">
            <a:spLocks noGrp="1"/>
          </p:cNvSpPr>
          <p:nvPr>
            <p:ph type="title"/>
          </p:nvPr>
        </p:nvSpPr>
        <p:spPr>
          <a:xfrm>
            <a:off x="716800" y="45567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/>
              <a:t>Model Peramalan Seri Waktu Harga Bitcoin</a:t>
            </a:r>
          </a:p>
        </p:txBody>
      </p:sp>
      <p:sp>
        <p:nvSpPr>
          <p:cNvPr id="1145" name="Google Shape;1145;p42"/>
          <p:cNvSpPr/>
          <p:nvPr/>
        </p:nvSpPr>
        <p:spPr>
          <a:xfrm>
            <a:off x="9061811" y="488492"/>
            <a:ext cx="5223" cy="36560"/>
          </a:xfrm>
          <a:custGeom>
            <a:avLst/>
            <a:gdLst/>
            <a:ahLst/>
            <a:cxnLst/>
            <a:rect l="l" t="t" r="r" b="b"/>
            <a:pathLst>
              <a:path w="32" h="224" extrusionOk="0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46" name="Google Shape;1146;p42"/>
          <p:cNvSpPr/>
          <p:nvPr/>
        </p:nvSpPr>
        <p:spPr>
          <a:xfrm>
            <a:off x="9513752" y="4234399"/>
            <a:ext cx="979" cy="2285"/>
          </a:xfrm>
          <a:custGeom>
            <a:avLst/>
            <a:gdLst/>
            <a:ahLst/>
            <a:cxnLst/>
            <a:rect l="l" t="t" r="r" b="b"/>
            <a:pathLst>
              <a:path w="6" h="14" extrusionOk="0">
                <a:moveTo>
                  <a:pt x="5" y="0"/>
                </a:moveTo>
                <a:cubicBezTo>
                  <a:pt x="1" y="9"/>
                  <a:pt x="1" y="9"/>
                  <a:pt x="1" y="14"/>
                </a:cubicBezTo>
                <a:cubicBezTo>
                  <a:pt x="1" y="9"/>
                  <a:pt x="5" y="9"/>
                  <a:pt x="5" y="0"/>
                </a:cubicBez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2C632E-9895-47B4-9550-3695E149C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384282"/>
              </p:ext>
            </p:extLst>
          </p:nvPr>
        </p:nvGraphicFramePr>
        <p:xfrm>
          <a:off x="1132072" y="1515533"/>
          <a:ext cx="6886343" cy="2958499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2066360">
                  <a:extLst>
                    <a:ext uri="{9D8B030D-6E8A-4147-A177-3AD203B41FA5}">
                      <a16:colId xmlns:a16="http://schemas.microsoft.com/office/drawing/2014/main" val="1164620321"/>
                    </a:ext>
                  </a:extLst>
                </a:gridCol>
                <a:gridCol w="815308">
                  <a:extLst>
                    <a:ext uri="{9D8B030D-6E8A-4147-A177-3AD203B41FA5}">
                      <a16:colId xmlns:a16="http://schemas.microsoft.com/office/drawing/2014/main" val="105755086"/>
                    </a:ext>
                  </a:extLst>
                </a:gridCol>
                <a:gridCol w="869748">
                  <a:extLst>
                    <a:ext uri="{9D8B030D-6E8A-4147-A177-3AD203B41FA5}">
                      <a16:colId xmlns:a16="http://schemas.microsoft.com/office/drawing/2014/main" val="2080088660"/>
                    </a:ext>
                  </a:extLst>
                </a:gridCol>
                <a:gridCol w="815308">
                  <a:extLst>
                    <a:ext uri="{9D8B030D-6E8A-4147-A177-3AD203B41FA5}">
                      <a16:colId xmlns:a16="http://schemas.microsoft.com/office/drawing/2014/main" val="725847831"/>
                    </a:ext>
                  </a:extLst>
                </a:gridCol>
                <a:gridCol w="767399">
                  <a:extLst>
                    <a:ext uri="{9D8B030D-6E8A-4147-A177-3AD203B41FA5}">
                      <a16:colId xmlns:a16="http://schemas.microsoft.com/office/drawing/2014/main" val="822256312"/>
                    </a:ext>
                  </a:extLst>
                </a:gridCol>
                <a:gridCol w="784821">
                  <a:extLst>
                    <a:ext uri="{9D8B030D-6E8A-4147-A177-3AD203B41FA5}">
                      <a16:colId xmlns:a16="http://schemas.microsoft.com/office/drawing/2014/main" val="2840370382"/>
                    </a:ext>
                  </a:extLst>
                </a:gridCol>
                <a:gridCol w="767399">
                  <a:extLst>
                    <a:ext uri="{9D8B030D-6E8A-4147-A177-3AD203B41FA5}">
                      <a16:colId xmlns:a16="http://schemas.microsoft.com/office/drawing/2014/main" val="3159827395"/>
                    </a:ext>
                  </a:extLst>
                </a:gridCol>
              </a:tblGrid>
              <a:tr h="470215">
                <a:tc>
                  <a:txBody>
                    <a:bodyPr/>
                    <a:lstStyle/>
                    <a:p>
                      <a:pPr algn="ctr"/>
                      <a:endParaRPr lang="en-GB" sz="1500" dirty="0">
                        <a:solidFill>
                          <a:schemeClr val="bg2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2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Temporal Fusion Transformer</a:t>
                      </a:r>
                      <a:endParaRPr lang="en-GB" sz="1500" dirty="0">
                        <a:solidFill>
                          <a:schemeClr val="bg2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67" marR="64867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bg2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bg2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2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Long-Short Term Memory</a:t>
                      </a:r>
                      <a:endParaRPr lang="en-GB" sz="1500" dirty="0">
                        <a:solidFill>
                          <a:schemeClr val="bg2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67" marR="64867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bg2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bg2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3016043"/>
                  </a:ext>
                </a:extLst>
              </a:tr>
              <a:tr h="248473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Included Covariate</a:t>
                      </a:r>
                      <a:endParaRPr lang="en-GB" sz="1500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b="1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RMSE</a:t>
                      </a:r>
                      <a:endParaRPr lang="en-GB" sz="1500" b="1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b="1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sMAPE</a:t>
                      </a:r>
                      <a:endParaRPr lang="en-GB" sz="1500" b="1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b="1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MAPE</a:t>
                      </a:r>
                      <a:endParaRPr lang="en-GB" sz="1500" b="1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b="1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GB" sz="1500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b="1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sMAPE</a:t>
                      </a:r>
                      <a:endParaRPr lang="en-GB" sz="150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b="1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MAPE</a:t>
                      </a:r>
                      <a:endParaRPr lang="en-GB" sz="1500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/>
                </a:tc>
                <a:extLst>
                  <a:ext uri="{0D108BD9-81ED-4DB2-BD59-A6C34878D82A}">
                    <a16:rowId xmlns:a16="http://schemas.microsoft.com/office/drawing/2014/main" val="1916428948"/>
                  </a:ext>
                </a:extLst>
              </a:tr>
              <a:tr h="417969">
                <a:tc>
                  <a:txBody>
                    <a:bodyPr/>
                    <a:lstStyle/>
                    <a:p>
                      <a:pPr algn="ctr"/>
                      <a:r>
                        <a:rPr lang="id-ID" sz="1300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Trend, Sentiment, and Volume</a:t>
                      </a:r>
                      <a:endParaRPr lang="en-GB" sz="1500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b="1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0,0260</a:t>
                      </a:r>
                      <a:endParaRPr lang="en-GB" sz="1500" b="1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b="1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3,0199</a:t>
                      </a:r>
                      <a:endParaRPr lang="en-GB" sz="1500" b="1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b="1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3,0499</a:t>
                      </a:r>
                      <a:endParaRPr lang="en-GB" sz="1500" b="1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0,0263</a:t>
                      </a:r>
                      <a:endParaRPr lang="en-GB" sz="1500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3,0236</a:t>
                      </a:r>
                      <a:endParaRPr lang="en-GB" sz="150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3,0500</a:t>
                      </a:r>
                      <a:endParaRPr lang="en-GB" sz="1500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18825"/>
                  </a:ext>
                </a:extLst>
              </a:tr>
              <a:tr h="331004">
                <a:tc>
                  <a:txBody>
                    <a:bodyPr/>
                    <a:lstStyle/>
                    <a:p>
                      <a:pPr algn="ctr"/>
                      <a:r>
                        <a:rPr lang="id-ID" sz="1300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Sentiment and Volume</a:t>
                      </a:r>
                      <a:endParaRPr lang="en-GB" sz="1500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0,0265</a:t>
                      </a:r>
                      <a:endParaRPr lang="en-GB" sz="1500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3,0321</a:t>
                      </a:r>
                      <a:endParaRPr lang="en-GB" sz="1500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3,0610</a:t>
                      </a:r>
                      <a:endParaRPr lang="en-GB" sz="1500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b="1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0,0263</a:t>
                      </a:r>
                      <a:endParaRPr lang="en-GB" sz="1500" b="1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b="1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2,9956</a:t>
                      </a:r>
                      <a:endParaRPr lang="en-GB" sz="1500" b="1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b="1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3,0196</a:t>
                      </a:r>
                      <a:endParaRPr lang="en-GB" sz="1500" b="1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901939"/>
                  </a:ext>
                </a:extLst>
              </a:tr>
              <a:tr h="248473">
                <a:tc>
                  <a:txBody>
                    <a:bodyPr/>
                    <a:lstStyle/>
                    <a:p>
                      <a:pPr algn="ctr"/>
                      <a:r>
                        <a:rPr lang="id-ID" sz="1300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Trend and Sentiment</a:t>
                      </a:r>
                      <a:endParaRPr lang="en-GB" sz="1500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b="1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0,0259</a:t>
                      </a:r>
                      <a:endParaRPr lang="en-GB" sz="1500" b="1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b="1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2,9919</a:t>
                      </a:r>
                      <a:endParaRPr lang="en-GB" sz="1500" b="1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b="1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3,0036</a:t>
                      </a:r>
                      <a:endParaRPr lang="en-GB" sz="1500" b="1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0,0262</a:t>
                      </a:r>
                      <a:endParaRPr lang="en-GB" sz="1500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3,1219</a:t>
                      </a:r>
                      <a:endParaRPr lang="en-GB" sz="150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3,1545</a:t>
                      </a:r>
                      <a:endParaRPr lang="en-GB" sz="1500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730088"/>
                  </a:ext>
                </a:extLst>
              </a:tr>
              <a:tr h="248473">
                <a:tc>
                  <a:txBody>
                    <a:bodyPr/>
                    <a:lstStyle/>
                    <a:p>
                      <a:pPr algn="ctr"/>
                      <a:r>
                        <a:rPr lang="id-ID" sz="130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Trend and Volume</a:t>
                      </a:r>
                      <a:endParaRPr lang="en-GB" sz="150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b="1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0,0260</a:t>
                      </a:r>
                      <a:endParaRPr lang="en-GB" sz="1500" b="1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b="1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3,0488</a:t>
                      </a:r>
                      <a:endParaRPr lang="en-GB" sz="1500" b="1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b="1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3,0754</a:t>
                      </a:r>
                      <a:endParaRPr lang="en-GB" sz="1500" b="1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0,0262</a:t>
                      </a:r>
                      <a:endParaRPr lang="en-GB" sz="1500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3,0615</a:t>
                      </a:r>
                      <a:endParaRPr lang="en-GB" sz="1500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3,0887</a:t>
                      </a:r>
                      <a:endParaRPr lang="en-GB" sz="150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239207"/>
                  </a:ext>
                </a:extLst>
              </a:tr>
              <a:tr h="248473">
                <a:tc>
                  <a:txBody>
                    <a:bodyPr/>
                    <a:lstStyle/>
                    <a:p>
                      <a:pPr algn="ctr"/>
                      <a:r>
                        <a:rPr lang="id-ID" sz="1300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Price</a:t>
                      </a:r>
                      <a:endParaRPr lang="en-GB" sz="1500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0,0264</a:t>
                      </a:r>
                      <a:endParaRPr lang="en-GB" sz="1500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3,0406</a:t>
                      </a:r>
                      <a:endParaRPr lang="en-GB" sz="1500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3,0717</a:t>
                      </a:r>
                      <a:endParaRPr lang="en-GB" sz="1500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b="1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0,0264</a:t>
                      </a:r>
                      <a:endParaRPr lang="en-GB" sz="1500" b="1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b="1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3,0189</a:t>
                      </a:r>
                      <a:endParaRPr lang="en-GB" sz="1500" b="1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b="1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3,0414</a:t>
                      </a:r>
                      <a:endParaRPr lang="en-GB" sz="1500" b="1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97522"/>
                  </a:ext>
                </a:extLst>
              </a:tr>
              <a:tr h="248473">
                <a:tc>
                  <a:txBody>
                    <a:bodyPr/>
                    <a:lstStyle/>
                    <a:p>
                      <a:pPr algn="ctr"/>
                      <a:r>
                        <a:rPr lang="id-ID" sz="130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Sentiment</a:t>
                      </a:r>
                      <a:endParaRPr lang="en-GB" sz="150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0,0263</a:t>
                      </a:r>
                      <a:endParaRPr lang="en-GB" sz="1500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3,0409</a:t>
                      </a:r>
                      <a:endParaRPr lang="en-GB" sz="150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3,0674</a:t>
                      </a:r>
                      <a:endParaRPr lang="en-GB" sz="1500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b="1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0,0263</a:t>
                      </a:r>
                      <a:endParaRPr lang="en-GB" sz="1500" b="1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b="1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3,0128</a:t>
                      </a:r>
                      <a:endParaRPr lang="en-GB" sz="1500" b="1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b="1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3,0287</a:t>
                      </a:r>
                      <a:endParaRPr lang="en-GB" sz="1500" b="1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62514"/>
                  </a:ext>
                </a:extLst>
              </a:tr>
              <a:tr h="248473">
                <a:tc>
                  <a:txBody>
                    <a:bodyPr/>
                    <a:lstStyle/>
                    <a:p>
                      <a:pPr algn="ctr"/>
                      <a:r>
                        <a:rPr lang="id-ID" sz="130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Trend</a:t>
                      </a:r>
                      <a:endParaRPr lang="en-GB" sz="150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b="1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0,0256</a:t>
                      </a:r>
                      <a:endParaRPr lang="en-GB" sz="1500" b="1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b="1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3,0428</a:t>
                      </a:r>
                      <a:endParaRPr lang="en-GB" sz="1500" b="1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b="1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3,0565</a:t>
                      </a:r>
                      <a:endParaRPr lang="en-GB" sz="1500" b="1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0,0263</a:t>
                      </a:r>
                      <a:endParaRPr lang="en-GB" sz="1500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3,0272</a:t>
                      </a:r>
                      <a:endParaRPr lang="en-GB" sz="1500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3,0553</a:t>
                      </a:r>
                      <a:endParaRPr lang="en-GB" sz="1500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22784"/>
                  </a:ext>
                </a:extLst>
              </a:tr>
              <a:tr h="248473">
                <a:tc>
                  <a:txBody>
                    <a:bodyPr/>
                    <a:lstStyle/>
                    <a:p>
                      <a:pPr algn="ctr"/>
                      <a:r>
                        <a:rPr lang="id-ID" sz="1300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Volume</a:t>
                      </a:r>
                      <a:endParaRPr lang="en-GB" sz="1500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b="1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0,0263</a:t>
                      </a:r>
                      <a:endParaRPr lang="en-GB" sz="1500" b="1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3,0442</a:t>
                      </a:r>
                      <a:endParaRPr lang="en-GB" sz="1500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</a:rPr>
                        <a:t>3,0782</a:t>
                      </a:r>
                      <a:endParaRPr lang="en-GB" sz="1500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0,0264</a:t>
                      </a:r>
                      <a:endParaRPr lang="en-GB" sz="150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b="1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3,0238</a:t>
                      </a:r>
                      <a:endParaRPr lang="en-GB" sz="1500" b="1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b="1" dirty="0">
                          <a:solidFill>
                            <a:schemeClr val="bg2"/>
                          </a:solidFill>
                          <a:effectLst/>
                          <a:latin typeface="Barlow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3,0506</a:t>
                      </a:r>
                      <a:endParaRPr lang="en-GB" sz="1500" b="1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7" marR="5877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411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47"/>
          <p:cNvSpPr txBox="1">
            <a:spLocks noGrp="1"/>
          </p:cNvSpPr>
          <p:nvPr>
            <p:ph type="title"/>
          </p:nvPr>
        </p:nvSpPr>
        <p:spPr>
          <a:xfrm>
            <a:off x="795867" y="1746517"/>
            <a:ext cx="7552266" cy="227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EXPLAINABILITY!</a:t>
            </a:r>
            <a:endParaRPr dirty="0"/>
          </a:p>
        </p:txBody>
      </p:sp>
      <p:sp>
        <p:nvSpPr>
          <p:cNvPr id="1350" name="Google Shape;1350;p47"/>
          <p:cNvSpPr/>
          <p:nvPr/>
        </p:nvSpPr>
        <p:spPr>
          <a:xfrm rot="3599977" flipH="1">
            <a:off x="-1666026" y="1872631"/>
            <a:ext cx="119528" cy="11947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369760"/>
      </p:ext>
    </p:extLst>
  </p:cSld>
  <p:clrMapOvr>
    <a:masterClrMapping/>
  </p:clrMapOvr>
</p:sld>
</file>

<file path=ppt/theme/theme1.xml><?xml version="1.0" encoding="utf-8"?>
<a:theme xmlns:a="http://schemas.openxmlformats.org/drawingml/2006/main" name="Earth's Atmosphere Class by Slidesgo">
  <a:themeElements>
    <a:clrScheme name="Simple Light">
      <a:dk1>
        <a:srgbClr val="FFFFFF"/>
      </a:dk1>
      <a:lt1>
        <a:srgbClr val="979797"/>
      </a:lt1>
      <a:dk2>
        <a:srgbClr val="000000"/>
      </a:dk2>
      <a:lt2>
        <a:srgbClr val="061A38"/>
      </a:lt2>
      <a:accent1>
        <a:srgbClr val="052E3A"/>
      </a:accent1>
      <a:accent2>
        <a:srgbClr val="0088D3"/>
      </a:accent2>
      <a:accent3>
        <a:srgbClr val="00C970"/>
      </a:accent3>
      <a:accent4>
        <a:srgbClr val="740FA3"/>
      </a:accent4>
      <a:accent5>
        <a:srgbClr val="FF3121"/>
      </a:accent5>
      <a:accent6>
        <a:srgbClr val="FF90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219</Words>
  <Application>Microsoft Office PowerPoint</Application>
  <PresentationFormat>On-screen Show (16:9)</PresentationFormat>
  <Paragraphs>127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Barlow</vt:lpstr>
      <vt:lpstr>Arial</vt:lpstr>
      <vt:lpstr>Anton</vt:lpstr>
      <vt:lpstr>Fira Sans</vt:lpstr>
      <vt:lpstr>Chewy</vt:lpstr>
      <vt:lpstr>Cambria</vt:lpstr>
      <vt:lpstr>Earth's Atmosphere Class by Slidesgo</vt:lpstr>
      <vt:lpstr>02</vt:lpstr>
      <vt:lpstr>01</vt:lpstr>
      <vt:lpstr>Outlier Detection dan Handling</vt:lpstr>
      <vt:lpstr>PowerPoint Presentation</vt:lpstr>
      <vt:lpstr>Differencing Transformation The First Order! With some Spice</vt:lpstr>
      <vt:lpstr>PowerPoint Presentation</vt:lpstr>
      <vt:lpstr>FORECASTING!</vt:lpstr>
      <vt:lpstr>Model Peramalan Seri Waktu Harga Bitcoin</vt:lpstr>
      <vt:lpstr>EXPLAINABILITY!</vt:lpstr>
      <vt:lpstr>Variable Importance</vt:lpstr>
      <vt:lpstr>Attention Horizon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</dc:title>
  <cp:lastModifiedBy>Razel 007</cp:lastModifiedBy>
  <cp:revision>10</cp:revision>
  <dcterms:modified xsi:type="dcterms:W3CDTF">2024-01-07T15:35:26Z</dcterms:modified>
</cp:coreProperties>
</file>