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48a9be4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48a9be4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1940099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1940099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48a9be4c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48a9be4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1908723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1908723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1908723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1908723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6a0965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6a0965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6a0965e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6a0965e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Item Creator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6: Ian Kaiserman, Ian Burgess, Neriah Graham, Evan Rohde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Traits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812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Items can be associated with traits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Existing traits can be easily added to new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Represented by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5" y="1553775"/>
            <a:ext cx="3956850" cy="29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 hooked up with Magic Item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Layout work still in progress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Editor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Pixels as Tiles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 Tiles Through Clicking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limit colors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Creation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PDFHelper class implemented into base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with a MagicItem object - success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project to a Maven project for use of dependencies (required) - success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organize overall project for future proofing work with other dependencies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creation code snippets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6250"/>
            <a:ext cx="50457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625" y="2195513"/>
            <a:ext cx="25622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492150"/>
            <a:ext cx="3581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925" y="3496913"/>
            <a:ext cx="35909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172988"/>
            <a:ext cx="77819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PDF after implementing MagicItem object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