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9388edc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9388edc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0ab9492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0ab9492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ab9492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ab9492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R3 - Create new magic item, R6 - Display items 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R5 - Save to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R8 - Load item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R14 - Item object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R4 - Item traits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(Ability to add, modify, delete, etc)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(General app navigation)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R7 - Search for item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(General UI design)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R9 - Delete from DB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(PDF and Pixel Art)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R11 - Create item art, R12 - Modify item art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R10 - Export to PDF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9388edc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9388edc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0ab94928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0ab94928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9388ed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9388ed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0ab94928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0ab94928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ab94928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0ab94928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9388edc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9388edc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Item Creator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6 - </a:t>
            </a:r>
            <a:r>
              <a:rPr lang="en"/>
              <a:t>Evan Rohde, Ian Burgess, </a:t>
            </a:r>
            <a:r>
              <a:rPr lang="en"/>
              <a:t>Ian Kaiserman, Neriah Graham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TTRPG/Worldbuilding magic item creation tool for everyone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Original vision - pixel art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Anyone can pick it up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Flexible and broad features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600" y="13113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475" y="28353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List of created items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Saves to local machine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Loads from existing files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Items have various properties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Name, description, etc.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Flexibility in how properties are used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Navigation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Easy to pick up UI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Ability to search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Full control of user-created content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Verify saving before exiting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 aids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Creation, editing, exporting of pixel art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PDF exporting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55600"/>
            <a:ext cx="3980079" cy="40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phases of development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it </a:t>
            </a:r>
            <a:r>
              <a:rPr b="1" lang="en"/>
              <a:t>work</a:t>
            </a:r>
            <a:r>
              <a:rPr lang="en"/>
              <a:t> - Building the backend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it </a:t>
            </a:r>
            <a:r>
              <a:rPr b="1" lang="en"/>
              <a:t>usable</a:t>
            </a:r>
            <a:r>
              <a:rPr lang="en"/>
              <a:t> - Creating the UI and linking the backend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it work (</a:t>
            </a:r>
            <a:r>
              <a:rPr b="1" lang="en"/>
              <a:t>again</a:t>
            </a:r>
            <a:r>
              <a:rPr lang="en"/>
              <a:t>) - Addressing various bugs, unintended interactions, and more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it work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Magic Item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name, description, art, traits for each individual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individually manipulated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Magic Item Helper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Manages collection of user’s items (list, searching, sorting)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Interfaces between UI and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Responsible for reading/writing local machine files into/from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 Export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Leverages PDFBox for fetching data from item objects and rendering PDF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</a:t>
            </a:r>
            <a:r>
              <a:rPr b="1" lang="en"/>
              <a:t>backend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it work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 Editing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Placing and Deleting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JavaFX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learn application platform for UI development with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Hooking up backend into eventual frontend with JavaFX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</a:t>
            </a:r>
            <a:r>
              <a:rPr b="1" lang="en"/>
              <a:t>backend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it usable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 Export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Fairly straightforward, linking UI elements to backend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 Editor 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Saving and Loading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Linking backend to 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an easy-to-use UI with user-friendly navigation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 styling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</a:t>
            </a:r>
            <a:r>
              <a:rPr b="1" lang="en"/>
              <a:t>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it work (again)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problems with 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null checking in the UI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Navigating around unexpected UI interactions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times fixing one UI issue led to another related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Listeners were really touchy about handling changes in lists and boxes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fixes, bug fixes, bug fixes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