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890dcc9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890dcc9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890dcc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890dcc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929ba0c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929ba0c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43a9b6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f43a9b6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f43a9b6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f43a9b6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f43a9b6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f43a9b6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System Group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</a:t>
            </a:r>
            <a:r>
              <a:rPr lang="en"/>
              <a:t>Requirements for Communication System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27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can have asynchronous/synchronous messaging between </a:t>
            </a:r>
            <a:r>
              <a:rPr lang="en"/>
              <a:t>2 or more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can create channels/chat rooms to segment conversations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and users login with a username and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program connects to a network via a Server and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program has built in Java and GUI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have the ability to hide channels and block user accounts, but log is kept of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Logs are created and updated for every channel of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have the ability to delete/modify their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have the ability to directly reply to specific messages in a 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</a:t>
            </a:r>
            <a:r>
              <a:rPr lang="en"/>
              <a:t> and users have the ability to search in the list of current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Candidates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User/Employees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User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Channel/Chat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Server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Client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Log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use cases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83625" y="2078875"/>
            <a:ext cx="813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ID: createMessage1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Use Case Name: Messaging another user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Relevant Requirements: User messages another User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Primary Actor: User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Preconditions: Client is connected to server and is logged in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Postcondition: Both Users are able to see messages.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Basic Flow: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searches up User B using some unique identifier like an email or name.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types in messages and sends them to User B.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A’s message should be shown to only User A and User B.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Flow: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already has a chat history with User B.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can directly select that message interface without explicitly searching User B’s information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and B begin messaging.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Exceptions: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is unable to find User B due to User B’s information being corrupted in the database.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Related Use Cases: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create a group chat and message multiple users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975" y="1853850"/>
            <a:ext cx="2961498" cy="21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Class Diagram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88" y="152400"/>
            <a:ext cx="3443429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Class Diagram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70800"/>
            <a:ext cx="5086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0" y="348500"/>
            <a:ext cx="3739001" cy="3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